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4"/>
  </p:notesMasterIdLst>
  <p:handoutMasterIdLst>
    <p:handoutMasterId r:id="rId15"/>
  </p:handoutMasterIdLst>
  <p:sldIdLst>
    <p:sldId id="1368" r:id="rId5"/>
    <p:sldId id="1369" r:id="rId6"/>
    <p:sldId id="1519" r:id="rId7"/>
    <p:sldId id="535" r:id="rId8"/>
    <p:sldId id="480" r:id="rId9"/>
    <p:sldId id="1523" r:id="rId10"/>
    <p:sldId id="1522" r:id="rId11"/>
    <p:sldId id="1430" r:id="rId12"/>
    <p:sldId id="1431" r:id="rId13"/>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ReInvent 2018 Template (Light)" id="{D5BB76F4-83CF-43C2-B768-FA13CADF33A0}">
          <p14:sldIdLst>
            <p14:sldId id="1368"/>
            <p14:sldId id="1369"/>
            <p14:sldId id="1519"/>
            <p14:sldId id="535"/>
            <p14:sldId id="480"/>
            <p14:sldId id="1523"/>
            <p14:sldId id="1522"/>
            <p14:sldId id="1430"/>
            <p14:sldId id="1431"/>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28" clrIdx="4">
    <p:extLst>
      <p:ext uri="{19B8F6BF-5375-455C-9EA6-DF929625EA0E}">
        <p15:presenceInfo xmlns:p15="http://schemas.microsoft.com/office/powerpoint/2012/main" userId="S-1-5-21-383413107-1061881802-891584314-4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32AA"/>
    <a:srgbClr val="FFFFFF"/>
    <a:srgbClr val="282828"/>
    <a:srgbClr val="150454"/>
    <a:srgbClr val="2D93AA"/>
    <a:srgbClr val="00BBC9"/>
    <a:srgbClr val="F3F3F3"/>
    <a:srgbClr val="144D63"/>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94" autoAdjust="0"/>
    <p:restoredTop sz="85198" autoAdjust="0"/>
  </p:normalViewPr>
  <p:slideViewPr>
    <p:cSldViewPr snapToGrid="0">
      <p:cViewPr varScale="1">
        <p:scale>
          <a:sx n="75" d="100"/>
          <a:sy n="75" d="100"/>
        </p:scale>
        <p:origin x="1304" y="176"/>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err="1">
                <a:latin typeface="Amazon Ember" panose="020B0603020204020204" pitchFamily="34" charset="0"/>
                <a:ea typeface="Amazon Ember" panose="020B0603020204020204" pitchFamily="34" charset="0"/>
                <a:cs typeface="Amazon Ember" panose="020B0603020204020204" pitchFamily="34" charset="0"/>
              </a:rPr>
              <a:t>ReInvent</a:t>
            </a:r>
            <a:r>
              <a:rPr lang="en-US" dirty="0">
                <a:latin typeface="Amazon Ember" panose="020B0603020204020204" pitchFamily="34" charset="0"/>
                <a:ea typeface="Amazon Ember" panose="020B0603020204020204" pitchFamily="34" charset="0"/>
                <a:cs typeface="Amazon Ember" panose="020B0603020204020204" pitchFamily="34" charset="0"/>
              </a:rPr>
              <a:t> 2018</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11/26/18 12:08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a:t>ReInvent 2018</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11/26/18 12:08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785AE33-8762-CB48-8069-61FC714534F0}" type="datetime8">
              <a:rPr lang="en-US" smtClean="0"/>
              <a:t>11/26/18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11/26/18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606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Onboarding a few devices is easy, doing so for millions and keeping your distributed device fleets healthy is much more complicated. That’s why we provide AWS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 Management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It Helps you onboard new device types and provision them in bulk,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It maintains a catalog of device information and configuration, like serial numbers and policies. It also indexes dynamic state information such as temperature or RPM.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can then query devices based on both static attributes including firmware version as well as dynamic state such as temperature in quasi real-time.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AWS </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 Device Management monitors your devices to diagnose and troubleshoot issues and then allows you to remotely perform over-the-air updates to your entire fleet, sub-fleet, or individual devices.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79019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n-US" sz="1200" dirty="0" err="1">
                <a:effectLst/>
                <a:latin typeface="Calibri" panose="020F0502020204030204" pitchFamily="34" charset="0"/>
                <a:ea typeface="+mn-ea"/>
                <a:cs typeface="+mn-cs"/>
                <a:sym typeface="Helvetica Neue"/>
              </a:rPr>
              <a:t>IoT</a:t>
            </a:r>
            <a:r>
              <a:rPr lang="en-US" sz="1200" dirty="0">
                <a:effectLst/>
                <a:latin typeface="Calibri" panose="020F0502020204030204" pitchFamily="34" charset="0"/>
                <a:ea typeface="+mn-ea"/>
                <a:cs typeface="+mn-cs"/>
                <a:sym typeface="Helvetica Neue"/>
              </a:rPr>
              <a:t> Device Management makes</a:t>
            </a:r>
            <a:r>
              <a:rPr lang="en-US" sz="1200" baseline="0" dirty="0">
                <a:effectLst/>
                <a:latin typeface="Calibri" panose="020F0502020204030204" pitchFamily="34" charset="0"/>
                <a:ea typeface="+mn-ea"/>
                <a:cs typeface="+mn-cs"/>
                <a:sym typeface="Helvetica Neue"/>
              </a:rPr>
              <a:t> maintaining your fleet health easy.</a:t>
            </a:r>
            <a:endParaRPr lang="en-US" sz="1200" dirty="0">
              <a:effectLst/>
              <a:latin typeface="Calibri" panose="020F0502020204030204" pitchFamily="34" charset="0"/>
              <a:ea typeface="+mn-ea"/>
              <a:cs typeface="+mn-cs"/>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1200" dirty="0">
              <a:effectLst/>
              <a:latin typeface="Calibri" panose="020F0502020204030204" pitchFamily="34" charset="0"/>
              <a:ea typeface="+mn-ea"/>
              <a:cs typeface="+mn-cs"/>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1200" dirty="0" err="1">
                <a:effectLst/>
                <a:latin typeface="Calibri" panose="020F0502020204030204" pitchFamily="34" charset="0"/>
                <a:ea typeface="+mn-ea"/>
                <a:cs typeface="+mn-cs"/>
                <a:sym typeface="Helvetica Neue"/>
              </a:rPr>
              <a:t>IoT</a:t>
            </a:r>
            <a:r>
              <a:rPr lang="en-US" sz="1200" dirty="0">
                <a:effectLst/>
                <a:latin typeface="Calibri" panose="020F0502020204030204" pitchFamily="34" charset="0"/>
                <a:ea typeface="+mn-ea"/>
                <a:cs typeface="+mn-cs"/>
                <a:sym typeface="Helvetica Neue"/>
              </a:rPr>
              <a:t> Device Management helps you onboard new device types and then provision them in bulk. For example, with </a:t>
            </a:r>
            <a:r>
              <a:rPr lang="en-US" sz="1200" dirty="0" err="1">
                <a:effectLst/>
                <a:latin typeface="Calibri" panose="020F0502020204030204" pitchFamily="34" charset="0"/>
                <a:ea typeface="+mn-ea"/>
                <a:cs typeface="+mn-cs"/>
                <a:sym typeface="Helvetica Neue"/>
              </a:rPr>
              <a:t>IoT</a:t>
            </a:r>
            <a:r>
              <a:rPr lang="en-US" sz="1200" dirty="0">
                <a:effectLst/>
                <a:latin typeface="Calibri" panose="020F0502020204030204" pitchFamily="34" charset="0"/>
                <a:ea typeface="+mn-ea"/>
                <a:cs typeface="+mn-cs"/>
                <a:sym typeface="Helvetica Neue"/>
              </a:rPr>
              <a:t> Device Management</a:t>
            </a:r>
            <a:r>
              <a:rPr lang="en-US" sz="1200" baseline="0" dirty="0">
                <a:effectLst/>
                <a:latin typeface="Calibri" panose="020F0502020204030204" pitchFamily="34" charset="0"/>
                <a:ea typeface="+mn-ea"/>
                <a:cs typeface="+mn-cs"/>
                <a:sym typeface="Helvetica Neue"/>
              </a:rPr>
              <a:t> you can onboard whole fleets of smart lightbulbs installed across multiple locations.</a:t>
            </a:r>
          </a:p>
          <a:p>
            <a:pPr marL="0" marR="0" lvl="0" indent="0" defTabSz="457200" eaLnBrk="1" fontAlgn="auto" latinLnBrk="0" hangingPunct="1">
              <a:lnSpc>
                <a:spcPct val="117999"/>
              </a:lnSpc>
              <a:spcBef>
                <a:spcPts val="0"/>
              </a:spcBef>
              <a:spcAft>
                <a:spcPts val="0"/>
              </a:spcAft>
              <a:buClrTx/>
              <a:buSzTx/>
              <a:buFontTx/>
              <a:buNone/>
              <a:tabLst/>
              <a:defRPr/>
            </a:pPr>
            <a:endParaRPr lang="en-US" sz="1200" baseline="0" dirty="0">
              <a:effectLst/>
              <a:latin typeface="Calibri" panose="020F0502020204030204" pitchFamily="34" charset="0"/>
              <a:ea typeface="+mn-ea"/>
              <a:cs typeface="+mn-cs"/>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1200" baseline="0" dirty="0">
                <a:effectLst/>
                <a:latin typeface="Calibri" panose="020F0502020204030204" pitchFamily="34" charset="0"/>
                <a:ea typeface="+mn-ea"/>
                <a:cs typeface="+mn-cs"/>
                <a:sym typeface="Helvetica Neue"/>
              </a:rPr>
              <a:t>Its Fleet Index maintains an inventory of device information and configuration, including metadata such as manufacturer, serial number, policies, and identity. It also indexes dynamic state information of the devices such as temperature or RPM. You can then query devices based on both static attributes such firmware version as well as dynamic state such as temperature in quasi real-time.</a:t>
            </a:r>
          </a:p>
          <a:p>
            <a:pPr marL="0" marR="0" lvl="0" indent="0" defTabSz="457200" eaLnBrk="1" fontAlgn="auto" latinLnBrk="0" hangingPunct="1">
              <a:lnSpc>
                <a:spcPct val="117999"/>
              </a:lnSpc>
              <a:spcBef>
                <a:spcPts val="0"/>
              </a:spcBef>
              <a:spcAft>
                <a:spcPts val="0"/>
              </a:spcAft>
              <a:buClrTx/>
              <a:buSzTx/>
              <a:buFontTx/>
              <a:buNone/>
              <a:tabLst/>
              <a:defRPr/>
            </a:pPr>
            <a:endParaRPr lang="en-US" sz="1200" baseline="0" dirty="0">
              <a:effectLst/>
              <a:latin typeface="Calibri" panose="020F0502020204030204" pitchFamily="34" charset="0"/>
              <a:ea typeface="+mn-ea"/>
              <a:cs typeface="+mn-cs"/>
              <a:sym typeface="Helvetica Neue"/>
            </a:endParaRPr>
          </a:p>
          <a:p>
            <a:pPr marL="0" marR="0" lvl="0" indent="0" algn="l" defTabSz="457200" rtl="0" eaLnBrk="1" fontAlgn="auto" latinLnBrk="0" hangingPunct="1">
              <a:lnSpc>
                <a:spcPct val="117999"/>
              </a:lnSpc>
              <a:spcBef>
                <a:spcPts val="0"/>
              </a:spcBef>
              <a:spcAft>
                <a:spcPts val="0"/>
              </a:spcAft>
              <a:buClrTx/>
              <a:buSzTx/>
              <a:buFontTx/>
              <a:buNone/>
              <a:tabLst/>
              <a:defRPr/>
            </a:pPr>
            <a:r>
              <a:rPr lang="en-US" sz="1200" baseline="0" dirty="0">
                <a:effectLst/>
                <a:latin typeface="Calibri" panose="020F0502020204030204" pitchFamily="34" charset="0"/>
                <a:ea typeface="+mn-ea"/>
                <a:cs typeface="+mn-cs"/>
                <a:sym typeface="Helvetica Neue"/>
              </a:rPr>
              <a:t>You can monitor them to quickly diagnose and troubleshoot any issues with your devices with </a:t>
            </a:r>
            <a:r>
              <a:rPr lang="en-US" sz="1200" baseline="0" dirty="0">
                <a:effectLst/>
                <a:latin typeface="Amazon Ember Light" panose="020B0403020204020204" pitchFamily="34" charset="0"/>
                <a:ea typeface="Amazon Ember Light" panose="020B0403020204020204" pitchFamily="34" charset="0"/>
                <a:cs typeface="+mn-cs"/>
                <a:sym typeface="Helvetica Neue"/>
              </a:rPr>
              <a:t>m</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etrics for</a:t>
            </a:r>
            <a:r>
              <a:rPr lang="en-US" baseline="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connectivity, telemetry, authentication, rules</a:t>
            </a:r>
            <a:r>
              <a:rPr lang="en-US" baseline="0" dirty="0">
                <a:latin typeface="Amazon Ember Light" panose="020B0403020204020204" pitchFamily="34" charset="0"/>
                <a:ea typeface="Amazon Ember Light" panose="020B0403020204020204" pitchFamily="34" charset="0"/>
                <a:cs typeface="Amazon Ember Light" panose="020B0403020204020204" pitchFamily="34" charset="0"/>
              </a:rPr>
              <a:t> and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shadows.</a:t>
            </a:r>
          </a:p>
          <a:p>
            <a:pPr marL="0" marR="0" lvl="0" indent="0" defTabSz="457200" eaLnBrk="1" fontAlgn="auto" latinLnBrk="0" hangingPunct="1">
              <a:lnSpc>
                <a:spcPct val="117999"/>
              </a:lnSpc>
              <a:spcBef>
                <a:spcPts val="0"/>
              </a:spcBef>
              <a:spcAft>
                <a:spcPts val="0"/>
              </a:spcAft>
              <a:buClrTx/>
              <a:buSzTx/>
              <a:buFontTx/>
              <a:buNone/>
              <a:tabLst/>
              <a:defRPr/>
            </a:pPr>
            <a:endParaRPr lang="en-US" sz="1200" baseline="0" dirty="0">
              <a:effectLst/>
              <a:latin typeface="Calibri" panose="020F0502020204030204" pitchFamily="34" charset="0"/>
              <a:ea typeface="+mn-ea"/>
              <a:cs typeface="+mn-cs"/>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1200" baseline="0" dirty="0" err="1">
                <a:effectLst/>
                <a:latin typeface="Calibri" panose="020F0502020204030204" pitchFamily="34" charset="0"/>
                <a:ea typeface="+mn-ea"/>
                <a:cs typeface="+mn-cs"/>
                <a:sym typeface="Helvetica Neue"/>
              </a:rPr>
              <a:t>IoT</a:t>
            </a:r>
            <a:r>
              <a:rPr lang="en-US" sz="1200" baseline="0" dirty="0">
                <a:effectLst/>
                <a:latin typeface="Calibri" panose="020F0502020204030204" pitchFamily="34" charset="0"/>
                <a:ea typeface="+mn-ea"/>
                <a:cs typeface="+mn-cs"/>
                <a:sym typeface="Helvetica Neue"/>
              </a:rPr>
              <a:t> Device Management also lets you remotely manage devices deployed across many locations and update device software over-the-air (OTA). You can do firmware updates on the entire fleet, sub-fleet, or individual device.</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94178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7FC9AB-5A24-4F03-AB8E-CD7B5DC67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4630400" cy="8229600"/>
          </a:xfrm>
          <a:prstGeom prst="rect">
            <a:avLst/>
          </a:prstGeom>
        </p:spPr>
      </p:pic>
      <p:sp>
        <p:nvSpPr>
          <p:cNvPr id="2" name="Rectangle 1"/>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Graphic 5">
            <a:extLst>
              <a:ext uri="{FF2B5EF4-FFF2-40B4-BE49-F238E27FC236}">
                <a16:creationId xmlns:a16="http://schemas.microsoft.com/office/drawing/2014/main" id="{8FE005A7-7E65-4756-AF89-359FFFE7B1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33950" y="3571875"/>
            <a:ext cx="4762500" cy="1085850"/>
          </a:xfrm>
          <a:prstGeom prst="rect">
            <a:avLst/>
          </a:prstGeom>
        </p:spPr>
      </p:pic>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bg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bg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323088" y="347413"/>
            <a:ext cx="14017752" cy="1079598"/>
          </a:xfrm>
        </p:spPr>
        <p:txBody>
          <a:bodyPr vert="horz" wrap="square" lIns="182880" tIns="146304" rIns="182880" bIns="146304"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bg>
      <p:bgPr>
        <a:solidFill>
          <a:schemeClr val="tx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0"/>
            <a:ext cx="14630400" cy="8229600"/>
          </a:xfrm>
        </p:spPr>
        <p:txBody>
          <a:bodyPr anchor="ctr" anchorCtr="0"/>
          <a:lstStyle>
            <a:lvl1pPr algn="ctr">
              <a:defRPr>
                <a:solidFill>
                  <a:schemeClr val="bg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object&#10;&#10;Description generated with high confidence">
            <a:extLst>
              <a:ext uri="{FF2B5EF4-FFF2-40B4-BE49-F238E27FC236}">
                <a16:creationId xmlns:a16="http://schemas.microsoft.com/office/drawing/2014/main" id="{35F48DB9-E331-4285-B61A-75E6B3CDC0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a:stretch/>
        </p:blipFill>
        <p:spPr>
          <a:xfrm>
            <a:off x="0" y="0"/>
            <a:ext cx="14630400" cy="8229600"/>
          </a:xfrm>
          <a:prstGeom prst="rect">
            <a:avLst/>
          </a:prstGeom>
        </p:spPr>
      </p:pic>
      <p:sp>
        <p:nvSpPr>
          <p:cNvPr id="2" name="Title 1"/>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pic>
        <p:nvPicPr>
          <p:cNvPr id="10" name="Graphic 9">
            <a:extLst>
              <a:ext uri="{FF2B5EF4-FFF2-40B4-BE49-F238E27FC236}">
                <a16:creationId xmlns:a16="http://schemas.microsoft.com/office/drawing/2014/main" id="{A6E69C37-0E9D-4E22-B18B-5FB52E08D9E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1" name="TextBox 3">
            <a:extLst>
              <a:ext uri="{FF2B5EF4-FFF2-40B4-BE49-F238E27FC236}">
                <a16:creationId xmlns:a16="http://schemas.microsoft.com/office/drawing/2014/main" id="{4F7393F9-7DE2-4793-AE05-B703B6A04CC0}"/>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23D2A5F9-316C-48CC-91AF-19A9F7E2310E}"/>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17AB2-910C-4EAB-9E81-DE1CAA45A70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6" name="Title 1"/>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Video</a:t>
            </a:r>
          </a:p>
        </p:txBody>
      </p:sp>
      <p:pic>
        <p:nvPicPr>
          <p:cNvPr id="11" name="Graphic 10">
            <a:extLst>
              <a:ext uri="{FF2B5EF4-FFF2-40B4-BE49-F238E27FC236}">
                <a16:creationId xmlns:a16="http://schemas.microsoft.com/office/drawing/2014/main" id="{221E2688-9EDC-44C8-AB54-F252F026318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12" name="TextBox 3">
            <a:extLst>
              <a:ext uri="{FF2B5EF4-FFF2-40B4-BE49-F238E27FC236}">
                <a16:creationId xmlns:a16="http://schemas.microsoft.com/office/drawing/2014/main" id="{5E22ACB9-3FBB-4163-854B-1872E507527F}"/>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D84F0FF8-243A-4646-9A71-94F1BB4448FE}"/>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2524218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bg>
      <p:bgPr>
        <a:solidFill>
          <a:schemeClr val="accent4"/>
        </a:solidFill>
        <a:effectLst/>
      </p:bgPr>
    </p:bg>
    <p:spTree>
      <p:nvGrpSpPr>
        <p:cNvPr id="1" name=""/>
        <p:cNvGrpSpPr/>
        <p:nvPr/>
      </p:nvGrpSpPr>
      <p:grpSpPr>
        <a:xfrm>
          <a:off x="0" y="0"/>
          <a:ext cx="0" cy="0"/>
          <a:chOff x="0" y="0"/>
          <a:chExt cx="0" cy="0"/>
        </a:xfrm>
      </p:grpSpPr>
      <p:pic>
        <p:nvPicPr>
          <p:cNvPr id="12" name="Picture 11" descr="A picture containing object&#10;&#10;Description generated with high confidence">
            <a:extLst>
              <a:ext uri="{FF2B5EF4-FFF2-40B4-BE49-F238E27FC236}">
                <a16:creationId xmlns:a16="http://schemas.microsoft.com/office/drawing/2014/main" id="{230E0C0E-3815-4E11-BC7C-EEB5663659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4630401" cy="8229600"/>
          </a:xfrm>
          <a:prstGeom prst="rect">
            <a:avLst/>
          </a:prstGeom>
        </p:spPr>
      </p:pic>
      <p:sp>
        <p:nvSpPr>
          <p:cNvPr id="6" name="Title 1"/>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Demo</a:t>
            </a:r>
          </a:p>
        </p:txBody>
      </p:sp>
      <p:pic>
        <p:nvPicPr>
          <p:cNvPr id="9" name="Graphic 8">
            <a:extLst>
              <a:ext uri="{FF2B5EF4-FFF2-40B4-BE49-F238E27FC236}">
                <a16:creationId xmlns:a16="http://schemas.microsoft.com/office/drawing/2014/main" id="{0696063D-1536-449F-A00B-E268CC2AA72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10" name="TextBox 3">
            <a:extLst>
              <a:ext uri="{FF2B5EF4-FFF2-40B4-BE49-F238E27FC236}">
                <a16:creationId xmlns:a16="http://schemas.microsoft.com/office/drawing/2014/main" id="{5ADF30AA-1F86-4F01-8C7D-0690021D0507}"/>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6E960AA6-5521-4B06-B6AC-DD11063C89F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267435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13768388"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pic>
        <p:nvPicPr>
          <p:cNvPr id="9" name="Graphic 8">
            <a:extLst>
              <a:ext uri="{FF2B5EF4-FFF2-40B4-BE49-F238E27FC236}">
                <a16:creationId xmlns:a16="http://schemas.microsoft.com/office/drawing/2014/main" id="{3A0BBF39-37AF-47AC-9F11-E2AE188561A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569" y="7406123"/>
            <a:ext cx="1075500" cy="245214"/>
          </a:xfrm>
          <a:prstGeom prst="rect">
            <a:avLst/>
          </a:prstGeom>
        </p:spPr>
      </p:pic>
      <p:sp>
        <p:nvSpPr>
          <p:cNvPr id="10" name="TextBox 3">
            <a:extLst>
              <a:ext uri="{FF2B5EF4-FFF2-40B4-BE49-F238E27FC236}">
                <a16:creationId xmlns:a16="http://schemas.microsoft.com/office/drawing/2014/main" id="{A20EC1B5-0B55-4E72-AE30-BC2870883898}"/>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201509A3-C6BB-4BFF-BA57-4AC79A2B6BC0}"/>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399169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bg>
      <p:bgRef idx="1001">
        <a:schemeClr val="bg1"/>
      </p:bgRef>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064787"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pic>
        <p:nvPicPr>
          <p:cNvPr id="9" name="Graphic 8">
            <a:extLst>
              <a:ext uri="{FF2B5EF4-FFF2-40B4-BE49-F238E27FC236}">
                <a16:creationId xmlns:a16="http://schemas.microsoft.com/office/drawing/2014/main" id="{C004189D-3801-4EBD-B94A-F530EEFC96A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569" y="7406123"/>
            <a:ext cx="1075500" cy="245214"/>
          </a:xfrm>
          <a:prstGeom prst="rect">
            <a:avLst/>
          </a:prstGeom>
        </p:spPr>
      </p:pic>
      <p:sp>
        <p:nvSpPr>
          <p:cNvPr id="10" name="TextBox 3">
            <a:extLst>
              <a:ext uri="{FF2B5EF4-FFF2-40B4-BE49-F238E27FC236}">
                <a16:creationId xmlns:a16="http://schemas.microsoft.com/office/drawing/2014/main" id="{278807CA-43ED-4DE6-AA75-223266EAF5F8}"/>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A29B38C6-EA35-4420-8120-7B1B0C159F3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226324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_1">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272B3-8328-4907-A1D0-C4701AFA5A34}"/>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5" name="Title 4"/>
          <p:cNvSpPr>
            <a:spLocks noGrp="1"/>
          </p:cNvSpPr>
          <p:nvPr>
            <p:ph type="title" hasCustomPrompt="1"/>
          </p:nvPr>
        </p:nvSpPr>
        <p:spPr bwMode="white">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636352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DE7406F-C142-4253-8E50-E2353A9D4368}"/>
              </a:ext>
            </a:extLst>
          </p:cNvPr>
          <p:cNvGrpSpPr/>
          <p:nvPr userDrawn="1"/>
        </p:nvGrpSpPr>
        <p:grpSpPr>
          <a:xfrm>
            <a:off x="0" y="0"/>
            <a:ext cx="14630400" cy="8229600"/>
            <a:chOff x="0" y="0"/>
            <a:chExt cx="14630400" cy="8229600"/>
          </a:xfrm>
        </p:grpSpPr>
        <p:pic>
          <p:nvPicPr>
            <p:cNvPr id="21" name="Picture 20">
              <a:extLst>
                <a:ext uri="{FF2B5EF4-FFF2-40B4-BE49-F238E27FC236}">
                  <a16:creationId xmlns:a16="http://schemas.microsoft.com/office/drawing/2014/main" id="{1F94A427-1C24-42D8-AD2B-F4589D29F0F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2" name="Rectangle 21">
              <a:extLst>
                <a:ext uri="{FF2B5EF4-FFF2-40B4-BE49-F238E27FC236}">
                  <a16:creationId xmlns:a16="http://schemas.microsoft.com/office/drawing/2014/main" id="{7834436B-15A7-4747-8E82-8F4E178B11DA}"/>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323088" y="2330011"/>
            <a:ext cx="10462197" cy="1850571"/>
          </a:xfrm>
          <a:noFill/>
        </p:spPr>
        <p:txBody>
          <a:bodyPr lIns="182880" tIns="146304" rIns="182880" bIns="146304" anchor="t" anchorCtr="0"/>
          <a:lstStyle>
            <a:lvl1pPr>
              <a:defRPr sz="5400" spc="-118"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323850" y="4652963"/>
            <a:ext cx="10458448" cy="1665514"/>
          </a:xfrm>
        </p:spPr>
        <p:txBody>
          <a:bodyPr lIns="182880" tIns="146304" rIns="182880" bIns="146304">
            <a:noAutofit/>
          </a:bodyPr>
          <a:lstStyle>
            <a:lvl1pPr marL="0" indent="0">
              <a:spcBef>
                <a:spcPts val="0"/>
              </a:spcBef>
              <a:buNone/>
              <a:defRPr lang="en-US" sz="24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323087" y="1471315"/>
            <a:ext cx="10462197" cy="572464"/>
          </a:xfrm>
        </p:spPr>
        <p:txBody>
          <a:bodyPr vert="horz" wrap="square" lIns="182880" tIns="146304" rIns="182880" bIns="146304" rtlCol="0">
            <a:spAutoFit/>
          </a:bodyPr>
          <a:lstStyle>
            <a:lvl1pPr>
              <a:defRPr lang="en-US" sz="2000" spc="600" baseline="0" dirty="0">
                <a:solidFill>
                  <a:schemeClr val="bg1"/>
                </a:solidFill>
              </a:defRPr>
            </a:lvl1pPr>
          </a:lstStyle>
          <a:p>
            <a:pPr marL="0" lvl="0" indent="0">
              <a:buNone/>
            </a:pPr>
            <a:r>
              <a:rPr lang="en-US" dirty="0" err="1"/>
              <a:t>SessionID</a:t>
            </a:r>
            <a:endParaRPr lang="en-US" dirty="0"/>
          </a:p>
        </p:txBody>
      </p:sp>
      <p:pic>
        <p:nvPicPr>
          <p:cNvPr id="11" name="Graphic 10">
            <a:extLst>
              <a:ext uri="{FF2B5EF4-FFF2-40B4-BE49-F238E27FC236}">
                <a16:creationId xmlns:a16="http://schemas.microsoft.com/office/drawing/2014/main" id="{5F306402-1ADF-431A-8AE8-7631253E61A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2018, Amazon Web Services, Inc. or its affiliates. All rights reserved.</a:t>
            </a:r>
          </a:p>
        </p:txBody>
      </p:sp>
      <p:pic>
        <p:nvPicPr>
          <p:cNvPr id="13" name="Picture 12">
            <a:extLst>
              <a:ext uri="{FF2B5EF4-FFF2-40B4-BE49-F238E27FC236}">
                <a16:creationId xmlns:a16="http://schemas.microsoft.com/office/drawing/2014/main" id="{7D566F41-648E-4417-9E66-27248ED99606}"/>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41B0BE7-3531-4E8A-9D4D-0367740EC5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2" name="Rectangle: Single Corner Rounded 1">
            <a:extLst>
              <a:ext uri="{FF2B5EF4-FFF2-40B4-BE49-F238E27FC236}">
                <a16:creationId xmlns:a16="http://schemas.microsoft.com/office/drawing/2014/main" id="{DC58E341-80E0-40C1-A817-EA0189E537B2}"/>
              </a:ext>
            </a:extLst>
          </p:cNvPr>
          <p:cNvSpPr/>
          <p:nvPr userDrawn="1"/>
        </p:nvSpPr>
        <p:spPr bwMode="auto">
          <a:xfrm flipH="1">
            <a:off x="10667998" y="6012164"/>
            <a:ext cx="3962401" cy="2217435"/>
          </a:xfrm>
          <a:prstGeom prst="round1Rect">
            <a:avLst>
              <a:gd name="adj"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t>Thank you!</a:t>
            </a:r>
          </a:p>
        </p:txBody>
      </p:sp>
      <p:pic>
        <p:nvPicPr>
          <p:cNvPr id="14" name="Graphic 13">
            <a:extLst>
              <a:ext uri="{FF2B5EF4-FFF2-40B4-BE49-F238E27FC236}">
                <a16:creationId xmlns:a16="http://schemas.microsoft.com/office/drawing/2014/main" id="{2ED359B6-C742-4634-8154-0667621E7BF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15" name="TextBox 3">
            <a:extLst>
              <a:ext uri="{FF2B5EF4-FFF2-40B4-BE49-F238E27FC236}">
                <a16:creationId xmlns:a16="http://schemas.microsoft.com/office/drawing/2014/main" id="{0EB8B2FD-3428-4909-AECD-E6569E6CB58B}"/>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2018, Amazon Web Services, Inc. or its affiliates. All rights reserved.</a:t>
            </a:r>
          </a:p>
        </p:txBody>
      </p:sp>
      <p:pic>
        <p:nvPicPr>
          <p:cNvPr id="9" name="Picture 8">
            <a:extLst>
              <a:ext uri="{FF2B5EF4-FFF2-40B4-BE49-F238E27FC236}">
                <a16:creationId xmlns:a16="http://schemas.microsoft.com/office/drawing/2014/main" id="{92DBA76A-67AD-4D0F-B5AE-B2514E622D96}"/>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urvey_Reminder">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3018A1-59F7-4D49-951E-8BFF42523C2A}"/>
              </a:ext>
            </a:extLst>
          </p:cNvPr>
          <p:cNvPicPr>
            <a:picLocks noChangeAspect="1"/>
          </p:cNvPicPr>
          <p:nvPr userDrawn="1"/>
        </p:nvPicPr>
        <p:blipFill>
          <a:blip r:embed="rId2"/>
          <a:stretch>
            <a:fillRect/>
          </a:stretch>
        </p:blipFill>
        <p:spPr>
          <a:xfrm>
            <a:off x="0" y="3426"/>
            <a:ext cx="14630400" cy="8222747"/>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pic>
        <p:nvPicPr>
          <p:cNvPr id="13" name="Graphic 12">
            <a:extLst>
              <a:ext uri="{FF2B5EF4-FFF2-40B4-BE49-F238E27FC236}">
                <a16:creationId xmlns:a16="http://schemas.microsoft.com/office/drawing/2014/main" id="{D9C833CB-672E-4B58-86F4-7FAD023ABD2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18" name="TextBox 3">
            <a:extLst>
              <a:ext uri="{FF2B5EF4-FFF2-40B4-BE49-F238E27FC236}">
                <a16:creationId xmlns:a16="http://schemas.microsoft.com/office/drawing/2014/main" id="{6F2D8E4F-0213-462E-9934-13477934AA9B}"/>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pic>
        <p:nvPicPr>
          <p:cNvPr id="11" name="Picture 10">
            <a:extLst>
              <a:ext uri="{FF2B5EF4-FFF2-40B4-BE49-F238E27FC236}">
                <a16:creationId xmlns:a16="http://schemas.microsoft.com/office/drawing/2014/main" id="{31FD5DBD-46FF-4539-BFC6-0371E8AF7FA0}"/>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705749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563717" y="556589"/>
            <a:ext cx="13518490" cy="751728"/>
          </a:xfrm>
        </p:spPr>
        <p:txBody>
          <a:bodyPr lIns="91440" tIns="45720" rIns="91440" bIns="45720"/>
          <a:lstStyle>
            <a:lvl1pPr>
              <a:defRPr b="0" i="0" spc="48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612209" y="7868336"/>
            <a:ext cx="484378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1120" b="0" i="0" dirty="0">
                <a:solidFill>
                  <a:srgbClr val="7F7F7F"/>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1816706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810147" y="4146935"/>
            <a:ext cx="640080" cy="81153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810147" y="5212081"/>
            <a:ext cx="640080" cy="811530"/>
          </a:xfrm>
          <a:prstGeom prst="rect">
            <a:avLst/>
          </a:prstGeom>
        </p:spPr>
      </p:pic>
    </p:spTree>
    <p:extLst>
      <p:ext uri="{BB962C8B-B14F-4D97-AF65-F5344CB8AC3E}">
        <p14:creationId xmlns:p14="http://schemas.microsoft.com/office/powerpoint/2010/main" val="29317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8C15ED1-452D-4574-8DD0-C870CFEB61F8}"/>
              </a:ext>
            </a:extLst>
          </p:cNvPr>
          <p:cNvGrpSpPr/>
          <p:nvPr userDrawn="1"/>
        </p:nvGrpSpPr>
        <p:grpSpPr>
          <a:xfrm>
            <a:off x="0" y="0"/>
            <a:ext cx="14630400" cy="8229600"/>
            <a:chOff x="0" y="0"/>
            <a:chExt cx="14630400" cy="8229600"/>
          </a:xfrm>
        </p:grpSpPr>
        <p:pic>
          <p:nvPicPr>
            <p:cNvPr id="23" name="Picture 22">
              <a:extLst>
                <a:ext uri="{FF2B5EF4-FFF2-40B4-BE49-F238E27FC236}">
                  <a16:creationId xmlns:a16="http://schemas.microsoft.com/office/drawing/2014/main" id="{B68B2198-51FF-4F73-A76C-C4BEB5D1562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4" name="Rectangle 23">
              <a:extLst>
                <a:ext uri="{FF2B5EF4-FFF2-40B4-BE49-F238E27FC236}">
                  <a16:creationId xmlns:a16="http://schemas.microsoft.com/office/drawing/2014/main" id="{7FC4DC91-B620-47BE-9CA0-A1AD3B5565A5}"/>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323088" y="2330011"/>
            <a:ext cx="10459209" cy="1850571"/>
          </a:xfrm>
          <a:noFill/>
        </p:spPr>
        <p:txBody>
          <a:bodyPr lIns="182880" tIns="146304" rIns="182880" bIns="146304" anchor="t" anchorCtr="0"/>
          <a:lstStyle>
            <a:lvl1pPr>
              <a:defRPr sz="5400" spc="-118"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323851" y="4652963"/>
            <a:ext cx="5238749" cy="1380399"/>
          </a:xfrm>
        </p:spPr>
        <p:txBody>
          <a:bodyPr lIns="182880" tIns="146304" rIns="182880" bIns="146304">
            <a:noAutofit/>
          </a:bodyPr>
          <a:lstStyle>
            <a:lvl1pPr marL="0" indent="0">
              <a:spcBef>
                <a:spcPts val="0"/>
              </a:spcBef>
              <a:buNone/>
              <a:defRPr lang="en-US" sz="24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323088" y="1471315"/>
            <a:ext cx="10459210" cy="572464"/>
          </a:xfrm>
        </p:spPr>
        <p:txBody>
          <a:bodyPr vert="horz" wrap="square" lIns="182880" tIns="146304" rIns="182880" bIns="146304" rtlCol="0">
            <a:spAutoFit/>
          </a:bodyPr>
          <a:lstStyle>
            <a:lvl1pPr>
              <a:defRPr lang="en-US" sz="2000" spc="600" baseline="0" dirty="0">
                <a:solidFill>
                  <a:schemeClr val="bg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white">
          <a:xfrm>
            <a:off x="5562600" y="4652963"/>
            <a:ext cx="5219697" cy="1380399"/>
          </a:xfrm>
        </p:spPr>
        <p:txBody>
          <a:bodyPr lIns="182880" tIns="146304" rIns="182880" bIns="146304">
            <a:noAutofit/>
          </a:bodyPr>
          <a:lstStyle>
            <a:lvl1pPr marL="0" indent="0">
              <a:spcBef>
                <a:spcPts val="0"/>
              </a:spcBef>
              <a:buNone/>
              <a:defRPr lang="en-US" sz="24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pic>
        <p:nvPicPr>
          <p:cNvPr id="16" name="Graphic 15">
            <a:extLst>
              <a:ext uri="{FF2B5EF4-FFF2-40B4-BE49-F238E27FC236}">
                <a16:creationId xmlns:a16="http://schemas.microsoft.com/office/drawing/2014/main" id="{98C62D77-2C56-4D46-91C3-08E7928F0E1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17" name="TextBox 3">
            <a:extLst>
              <a:ext uri="{FF2B5EF4-FFF2-40B4-BE49-F238E27FC236}">
                <a16:creationId xmlns:a16="http://schemas.microsoft.com/office/drawing/2014/main" id="{5EEDF370-C457-46EC-88CC-5063E17BD7FC}"/>
              </a:ext>
            </a:extLst>
          </p:cNvPr>
          <p:cNvSpPr txBox="1">
            <a:spLocks noChangeArrowheads="1"/>
          </p:cNvSpPr>
          <p:nvPr userDrawn="1"/>
        </p:nvSpPr>
        <p:spPr bwMode="white">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2018, Amazon Web Services, Inc. or its affiliates. All rights reserved.</a:t>
            </a:r>
          </a:p>
        </p:txBody>
      </p:sp>
      <p:pic>
        <p:nvPicPr>
          <p:cNvPr id="13" name="Picture 12">
            <a:extLst>
              <a:ext uri="{FF2B5EF4-FFF2-40B4-BE49-F238E27FC236}">
                <a16:creationId xmlns:a16="http://schemas.microsoft.com/office/drawing/2014/main" id="{C71B9457-9802-423C-BECD-0F9A95E968D2}"/>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56DB20C-1366-4BCE-BAF7-42085FFD5FEA}"/>
              </a:ext>
            </a:extLst>
          </p:cNvPr>
          <p:cNvGrpSpPr/>
          <p:nvPr userDrawn="1"/>
        </p:nvGrpSpPr>
        <p:grpSpPr>
          <a:xfrm>
            <a:off x="0" y="0"/>
            <a:ext cx="14630400" cy="8229600"/>
            <a:chOff x="0" y="0"/>
            <a:chExt cx="14630400" cy="8229600"/>
          </a:xfrm>
        </p:grpSpPr>
        <p:pic>
          <p:nvPicPr>
            <p:cNvPr id="25" name="Picture 24">
              <a:extLst>
                <a:ext uri="{FF2B5EF4-FFF2-40B4-BE49-F238E27FC236}">
                  <a16:creationId xmlns:a16="http://schemas.microsoft.com/office/drawing/2014/main" id="{D0797F60-6057-49A9-B28D-E9AD5A0443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6" name="Rectangle 25">
              <a:extLst>
                <a:ext uri="{FF2B5EF4-FFF2-40B4-BE49-F238E27FC236}">
                  <a16:creationId xmlns:a16="http://schemas.microsoft.com/office/drawing/2014/main" id="{30128AED-ED50-4A93-A694-DD096ED6880D}"/>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auto">
          <a:xfrm>
            <a:off x="323088" y="2330011"/>
            <a:ext cx="10459211" cy="1850571"/>
          </a:xfrm>
          <a:noFill/>
        </p:spPr>
        <p:txBody>
          <a:bodyPr lIns="182880" tIns="146304" rIns="182880" bIns="146304" anchor="t" anchorCtr="0"/>
          <a:lstStyle>
            <a:lvl1pPr>
              <a:defRPr sz="5400" spc="-118"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323851" y="4652963"/>
            <a:ext cx="3467100" cy="1380399"/>
          </a:xfrm>
        </p:spPr>
        <p:txBody>
          <a:bodyPr lIns="182880" tIns="146304" rIns="182880" bIns="146304">
            <a:noAutofit/>
          </a:bodyPr>
          <a:lstStyle>
            <a:lvl1pPr marL="0" indent="0">
              <a:spcBef>
                <a:spcPts val="0"/>
              </a:spcBef>
              <a:buNone/>
              <a:defRPr lang="en-US" sz="24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323088" y="1471315"/>
            <a:ext cx="10459210" cy="572464"/>
          </a:xfrm>
        </p:spPr>
        <p:txBody>
          <a:bodyPr vert="horz" wrap="square" lIns="182880" tIns="146304" rIns="182880" bIns="146304" rtlCol="0">
            <a:spAutoFit/>
          </a:bodyPr>
          <a:lstStyle>
            <a:lvl1pPr>
              <a:defRPr lang="en-US" sz="2000" spc="600" baseline="0" dirty="0">
                <a:solidFill>
                  <a:schemeClr val="bg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4914593" y="4652963"/>
            <a:ext cx="3467100" cy="1380399"/>
          </a:xfrm>
        </p:spPr>
        <p:txBody>
          <a:bodyPr lIns="182880" tIns="146304" rIns="182880" bIns="146304">
            <a:noAutofit/>
          </a:bodyPr>
          <a:lstStyle>
            <a:lvl1pPr marL="0" indent="0">
              <a:spcBef>
                <a:spcPts val="0"/>
              </a:spcBef>
              <a:buNone/>
              <a:defRPr lang="en-US" sz="24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9505335" y="4652963"/>
            <a:ext cx="3467100" cy="1380399"/>
          </a:xfrm>
        </p:spPr>
        <p:txBody>
          <a:bodyPr lIns="182880" tIns="146304" rIns="182880" bIns="146304">
            <a:noAutofit/>
          </a:bodyPr>
          <a:lstStyle>
            <a:lvl1pPr marL="0" indent="0">
              <a:spcBef>
                <a:spcPts val="0"/>
              </a:spcBef>
              <a:buNone/>
              <a:defRPr lang="en-US" sz="24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pic>
        <p:nvPicPr>
          <p:cNvPr id="19" name="Graphic 18">
            <a:extLst>
              <a:ext uri="{FF2B5EF4-FFF2-40B4-BE49-F238E27FC236}">
                <a16:creationId xmlns:a16="http://schemas.microsoft.com/office/drawing/2014/main" id="{AB32F013-7331-4308-BE12-DAA154E17D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20" name="TextBox 3">
            <a:extLst>
              <a:ext uri="{FF2B5EF4-FFF2-40B4-BE49-F238E27FC236}">
                <a16:creationId xmlns:a16="http://schemas.microsoft.com/office/drawing/2014/main" id="{DEC48B1B-82A6-47F4-B792-736B61EF2283}"/>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bg1"/>
                </a:solidFill>
                <a:latin typeface="Amazon Ember" charset="0"/>
                <a:ea typeface="Amazon Ember" charset="0"/>
                <a:cs typeface="Amazon Ember" charset="0"/>
              </a:rPr>
              <a:t>© 2018, Amazon Web Services, Inc. or its affiliates. All rights reserved.</a:t>
            </a:r>
          </a:p>
        </p:txBody>
      </p:sp>
      <p:pic>
        <p:nvPicPr>
          <p:cNvPr id="14" name="Picture 13">
            <a:extLst>
              <a:ext uri="{FF2B5EF4-FFF2-40B4-BE49-F238E27FC236}">
                <a16:creationId xmlns:a16="http://schemas.microsoft.com/office/drawing/2014/main" id="{59580B0E-2BA8-4236-A6DE-431C4F820B37}"/>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9BCACA1-7BB4-4471-9FF2-E4F6C16B4CB9}"/>
              </a:ext>
            </a:extLst>
          </p:cNvPr>
          <p:cNvGrpSpPr/>
          <p:nvPr userDrawn="1"/>
        </p:nvGrpSpPr>
        <p:grpSpPr>
          <a:xfrm>
            <a:off x="538162" y="7391466"/>
            <a:ext cx="13577205" cy="507169"/>
            <a:chOff x="538162" y="7391466"/>
            <a:chExt cx="13577205" cy="507169"/>
          </a:xfrm>
        </p:grpSpPr>
        <p:grpSp>
          <p:nvGrpSpPr>
            <p:cNvPr id="5" name="Group 4">
              <a:extLst>
                <a:ext uri="{FF2B5EF4-FFF2-40B4-BE49-F238E27FC236}">
                  <a16:creationId xmlns:a16="http://schemas.microsoft.com/office/drawing/2014/main" id="{D8FCFA55-EEA4-4747-9E44-1B7F848E4AE1}"/>
                </a:ext>
              </a:extLst>
            </p:cNvPr>
            <p:cNvGrpSpPr/>
            <p:nvPr userDrawn="1"/>
          </p:nvGrpSpPr>
          <p:grpSpPr>
            <a:xfrm>
              <a:off x="538162" y="7391466"/>
              <a:ext cx="8758239" cy="275763"/>
              <a:chOff x="538162" y="7391466"/>
              <a:chExt cx="8758239" cy="275763"/>
            </a:xfrm>
          </p:grpSpPr>
          <p:pic>
            <p:nvPicPr>
              <p:cNvPr id="3" name="Graphic 2">
                <a:extLst>
                  <a:ext uri="{FF2B5EF4-FFF2-40B4-BE49-F238E27FC236}">
                    <a16:creationId xmlns:a16="http://schemas.microsoft.com/office/drawing/2014/main" id="{F322CA83-7AF2-4702-90FA-7DE2D26A1E08}"/>
                  </a:ext>
                </a:extLst>
              </p:cNvPr>
              <p:cNvPicPr>
                <a:picLocks noChangeAspect="1"/>
              </p:cNvPicPr>
              <p:nvPr userDrawn="1"/>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38162" y="7391466"/>
                <a:ext cx="1074737" cy="245040"/>
              </a:xfrm>
              <a:prstGeom prst="rect">
                <a:avLst/>
              </a:prstGeom>
            </p:spPr>
          </p:pic>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8" name="Picture 7">
              <a:extLst>
                <a:ext uri="{FF2B5EF4-FFF2-40B4-BE49-F238E27FC236}">
                  <a16:creationId xmlns:a16="http://schemas.microsoft.com/office/drawing/2014/main" id="{ADE29358-EE88-4AE2-BDF5-D848D2846C90}"/>
                </a:ext>
              </a:extLst>
            </p:cNvPr>
            <p:cNvPicPr>
              <a:picLocks noChangeAspect="1"/>
            </p:cNvPicPr>
            <p:nvPr userDrawn="1"/>
          </p:nvPicPr>
          <p:blipFill>
            <a:blip r:embed="rId28">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41096" y="7434072"/>
              <a:ext cx="774271" cy="464563"/>
            </a:xfrm>
            <a:prstGeom prst="rect">
              <a:avLst/>
            </a:prstGeom>
          </p:spPr>
        </p:pic>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309" r:id="rId19"/>
    <p:sldLayoutId id="2147484373" r:id="rId20"/>
    <p:sldLayoutId id="2147484374" r:id="rId21"/>
    <p:sldLayoutId id="2147484256" r:id="rId22"/>
    <p:sldLayoutId id="2147484443" r:id="rId23"/>
    <p:sldLayoutId id="2147484444" r:id="rId24"/>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wspete/awsiot"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088" y="2330011"/>
            <a:ext cx="8726783" cy="1850571"/>
          </a:xfrm>
        </p:spPr>
        <p:txBody>
          <a:bodyPr/>
          <a:lstStyle/>
          <a:p>
            <a:r>
              <a:rPr lang="en-US" dirty="0"/>
              <a:t>Manage Your IoT Device Lifecycle with AWS IoT Device Management</a:t>
            </a:r>
          </a:p>
        </p:txBody>
      </p:sp>
      <p:sp>
        <p:nvSpPr>
          <p:cNvPr id="5" name="Text Placeholder 4"/>
          <p:cNvSpPr>
            <a:spLocks noGrp="1"/>
          </p:cNvSpPr>
          <p:nvPr>
            <p:ph type="body" sz="quarter" idx="14"/>
          </p:nvPr>
        </p:nvSpPr>
        <p:spPr>
          <a:xfrm>
            <a:off x="323087" y="5688387"/>
            <a:ext cx="10458448" cy="1665514"/>
          </a:xfrm>
        </p:spPr>
        <p:txBody>
          <a:bodyPr/>
          <a:lstStyle/>
          <a:p>
            <a:r>
              <a:rPr lang="en-US" dirty="0"/>
              <a:t>Pete Buonora</a:t>
            </a:r>
          </a:p>
          <a:p>
            <a:r>
              <a:rPr lang="en-US" dirty="0"/>
              <a:t>Enterprise Solutions Architect</a:t>
            </a:r>
          </a:p>
          <a:p>
            <a:r>
              <a:rPr lang="en-US" dirty="0"/>
              <a:t>Amazon Web Services</a:t>
            </a:r>
          </a:p>
        </p:txBody>
      </p:sp>
      <p:sp>
        <p:nvSpPr>
          <p:cNvPr id="7" name="Text Placeholder 6"/>
          <p:cNvSpPr>
            <a:spLocks noGrp="1"/>
          </p:cNvSpPr>
          <p:nvPr>
            <p:ph type="body" sz="quarter" idx="15"/>
          </p:nvPr>
        </p:nvSpPr>
        <p:spPr>
          <a:xfrm>
            <a:off x="323087" y="1471315"/>
            <a:ext cx="10462197" cy="572464"/>
          </a:xfrm>
        </p:spPr>
        <p:txBody>
          <a:bodyPr/>
          <a:lstStyle/>
          <a:p>
            <a:r>
              <a:rPr lang="en-US" dirty="0"/>
              <a:t>IOT210</a:t>
            </a:r>
          </a:p>
        </p:txBody>
      </p:sp>
    </p:spTree>
    <p:extLst>
      <p:ext uri="{BB962C8B-B14F-4D97-AF65-F5344CB8AC3E}">
        <p14:creationId xmlns:p14="http://schemas.microsoft.com/office/powerpoint/2010/main" val="22385740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8FCA-381D-8942-92D3-FACD8ADD09FA}"/>
              </a:ext>
            </a:extLst>
          </p:cNvPr>
          <p:cNvSpPr>
            <a:spLocks noGrp="1"/>
          </p:cNvSpPr>
          <p:nvPr>
            <p:ph type="title"/>
          </p:nvPr>
        </p:nvSpPr>
        <p:spPr/>
        <p:txBody>
          <a:bodyPr/>
          <a:lstStyle/>
          <a:p>
            <a:r>
              <a:rPr lang="en-US" dirty="0"/>
              <a:t>Goal for this Builder Session</a:t>
            </a:r>
          </a:p>
        </p:txBody>
      </p:sp>
      <p:sp>
        <p:nvSpPr>
          <p:cNvPr id="3" name="Content Placeholder 2">
            <a:extLst>
              <a:ext uri="{FF2B5EF4-FFF2-40B4-BE49-F238E27FC236}">
                <a16:creationId xmlns:a16="http://schemas.microsoft.com/office/drawing/2014/main" id="{C72CD1C4-8214-F143-B3B7-9C131DC42A1C}"/>
              </a:ext>
            </a:extLst>
          </p:cNvPr>
          <p:cNvSpPr>
            <a:spLocks noGrp="1"/>
          </p:cNvSpPr>
          <p:nvPr>
            <p:ph idx="1"/>
          </p:nvPr>
        </p:nvSpPr>
        <p:spPr>
          <a:xfrm>
            <a:off x="323088" y="1736297"/>
            <a:ext cx="13984225" cy="4665893"/>
          </a:xfrm>
        </p:spPr>
        <p:txBody>
          <a:bodyPr/>
          <a:lstStyle/>
          <a:p>
            <a:r>
              <a:rPr lang="en-US" dirty="0"/>
              <a:t>What you will learn:</a:t>
            </a:r>
          </a:p>
          <a:p>
            <a:endParaRPr lang="en-US" dirty="0"/>
          </a:p>
          <a:p>
            <a:pPr marL="457200" indent="-457200">
              <a:buFont typeface="Arial" panose="020B0604020202020204" pitchFamily="34" charset="0"/>
              <a:buChar char="•"/>
            </a:pPr>
            <a:r>
              <a:rPr lang="en-US" sz="2800" dirty="0"/>
              <a:t>How to bulk provision a fleet of devices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How to do over the air updates and run device jobs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How to group index and search the fleet of devices and device shadows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47365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5" name="Group 2614">
            <a:extLst>
              <a:ext uri="{FF2B5EF4-FFF2-40B4-BE49-F238E27FC236}">
                <a16:creationId xmlns:a16="http://schemas.microsoft.com/office/drawing/2014/main" id="{60217150-3565-42C3-B4DA-A8C211EB306D}"/>
              </a:ext>
            </a:extLst>
          </p:cNvPr>
          <p:cNvGrpSpPr/>
          <p:nvPr/>
        </p:nvGrpSpPr>
        <p:grpSpPr>
          <a:xfrm>
            <a:off x="9757374" y="3754803"/>
            <a:ext cx="2820610" cy="2696346"/>
            <a:chOff x="3522980" y="1927860"/>
            <a:chExt cx="2104390" cy="2011680"/>
          </a:xfrm>
        </p:grpSpPr>
        <p:sp>
          <p:nvSpPr>
            <p:cNvPr id="2619" name="Rectangle 2618">
              <a:extLst>
                <a:ext uri="{FF2B5EF4-FFF2-40B4-BE49-F238E27FC236}">
                  <a16:creationId xmlns:a16="http://schemas.microsoft.com/office/drawing/2014/main" id="{4EE958C4-71F4-441E-B42B-0C0CDD37E0A6}"/>
                </a:ext>
              </a:extLst>
            </p:cNvPr>
            <p:cNvSpPr/>
            <p:nvPr/>
          </p:nvSpPr>
          <p:spPr>
            <a:xfrm>
              <a:off x="3522980" y="1927860"/>
              <a:ext cx="2104390" cy="2011680"/>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624" name="Rectangle 2623">
              <a:extLst>
                <a:ext uri="{FF2B5EF4-FFF2-40B4-BE49-F238E27FC236}">
                  <a16:creationId xmlns:a16="http://schemas.microsoft.com/office/drawing/2014/main" id="{98B7CC1D-CA2B-4E7F-93D6-114C1E83D5D1}"/>
                </a:ext>
              </a:extLst>
            </p:cNvPr>
            <p:cNvSpPr/>
            <p:nvPr/>
          </p:nvSpPr>
          <p:spPr>
            <a:xfrm>
              <a:off x="3522980" y="1927860"/>
              <a:ext cx="2104390" cy="2011680"/>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grpSp>
          <p:nvGrpSpPr>
            <p:cNvPr id="2626" name="Group 2625">
              <a:extLst>
                <a:ext uri="{FF2B5EF4-FFF2-40B4-BE49-F238E27FC236}">
                  <a16:creationId xmlns:a16="http://schemas.microsoft.com/office/drawing/2014/main" id="{50876A6C-8E01-42AA-A85F-DF5013B39CD2}"/>
                </a:ext>
              </a:extLst>
            </p:cNvPr>
            <p:cNvGrpSpPr/>
            <p:nvPr/>
          </p:nvGrpSpPr>
          <p:grpSpPr>
            <a:xfrm>
              <a:off x="3733868" y="2152651"/>
              <a:ext cx="230660" cy="224790"/>
              <a:chOff x="2517467" y="2666210"/>
              <a:chExt cx="709863" cy="691797"/>
            </a:xfrm>
          </p:grpSpPr>
          <p:sp>
            <p:nvSpPr>
              <p:cNvPr id="3026" name="Freeform: Shape 3025">
                <a:extLst>
                  <a:ext uri="{FF2B5EF4-FFF2-40B4-BE49-F238E27FC236}">
                    <a16:creationId xmlns:a16="http://schemas.microsoft.com/office/drawing/2014/main" id="{10336134-9AFB-4097-9F4D-8DBBC1CDD342}"/>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027" name="Oval 3026">
                <a:extLst>
                  <a:ext uri="{FF2B5EF4-FFF2-40B4-BE49-F238E27FC236}">
                    <a16:creationId xmlns:a16="http://schemas.microsoft.com/office/drawing/2014/main" id="{B65CD56B-4542-4F89-8D55-97E38AFE2F30}"/>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028" name="Freeform 5">
                <a:extLst>
                  <a:ext uri="{FF2B5EF4-FFF2-40B4-BE49-F238E27FC236}">
                    <a16:creationId xmlns:a16="http://schemas.microsoft.com/office/drawing/2014/main" id="{AA0443BE-56AF-4FBC-A434-4995A39E5AAD}"/>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29" name="Freeform 6">
                <a:extLst>
                  <a:ext uri="{FF2B5EF4-FFF2-40B4-BE49-F238E27FC236}">
                    <a16:creationId xmlns:a16="http://schemas.microsoft.com/office/drawing/2014/main" id="{76CF6E31-1032-4968-8C7C-282875D37E87}"/>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0" name="Freeform 8">
                <a:extLst>
                  <a:ext uri="{FF2B5EF4-FFF2-40B4-BE49-F238E27FC236}">
                    <a16:creationId xmlns:a16="http://schemas.microsoft.com/office/drawing/2014/main" id="{7DDC7B90-A829-43F0-90DA-EFA7944F5368}"/>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1" name="Freeform 10">
                <a:extLst>
                  <a:ext uri="{FF2B5EF4-FFF2-40B4-BE49-F238E27FC236}">
                    <a16:creationId xmlns:a16="http://schemas.microsoft.com/office/drawing/2014/main" id="{8A562A8F-9C9B-4EC6-A83C-FB26A7323F29}"/>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2" name="Freeform 12">
                <a:extLst>
                  <a:ext uri="{FF2B5EF4-FFF2-40B4-BE49-F238E27FC236}">
                    <a16:creationId xmlns:a16="http://schemas.microsoft.com/office/drawing/2014/main" id="{180FB5BD-F00C-4803-94C6-DABD2B4AE18A}"/>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3" name="Freeform 14">
                <a:extLst>
                  <a:ext uri="{FF2B5EF4-FFF2-40B4-BE49-F238E27FC236}">
                    <a16:creationId xmlns:a16="http://schemas.microsoft.com/office/drawing/2014/main" id="{9C2F5349-0DD9-4559-9405-5A620D19868C}"/>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4" name="Freeform 16">
                <a:extLst>
                  <a:ext uri="{FF2B5EF4-FFF2-40B4-BE49-F238E27FC236}">
                    <a16:creationId xmlns:a16="http://schemas.microsoft.com/office/drawing/2014/main" id="{B0FD8343-D552-4736-9E1C-646BCDD63C80}"/>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5" name="Freeform 18">
                <a:extLst>
                  <a:ext uri="{FF2B5EF4-FFF2-40B4-BE49-F238E27FC236}">
                    <a16:creationId xmlns:a16="http://schemas.microsoft.com/office/drawing/2014/main" id="{EC633158-2490-46A1-A72D-FD3A0E95186A}"/>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6" name="Freeform 20">
                <a:extLst>
                  <a:ext uri="{FF2B5EF4-FFF2-40B4-BE49-F238E27FC236}">
                    <a16:creationId xmlns:a16="http://schemas.microsoft.com/office/drawing/2014/main" id="{37664F9C-14D3-45B1-91D6-ACD064CBFA4C}"/>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7" name="Freeform 29">
                <a:extLst>
                  <a:ext uri="{FF2B5EF4-FFF2-40B4-BE49-F238E27FC236}">
                    <a16:creationId xmlns:a16="http://schemas.microsoft.com/office/drawing/2014/main" id="{79FCB2EB-1D6A-4712-B0AC-D035D383AE79}"/>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8" name="Freeform 30">
                <a:extLst>
                  <a:ext uri="{FF2B5EF4-FFF2-40B4-BE49-F238E27FC236}">
                    <a16:creationId xmlns:a16="http://schemas.microsoft.com/office/drawing/2014/main" id="{2B290455-CC43-4FC5-BCD9-DCFE4FFEE042}"/>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39" name="Freeform 37">
                <a:extLst>
                  <a:ext uri="{FF2B5EF4-FFF2-40B4-BE49-F238E27FC236}">
                    <a16:creationId xmlns:a16="http://schemas.microsoft.com/office/drawing/2014/main" id="{8CE35DCA-190D-4F6C-B4A9-6555F8E06F06}"/>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0" name="Freeform 38">
                <a:extLst>
                  <a:ext uri="{FF2B5EF4-FFF2-40B4-BE49-F238E27FC236}">
                    <a16:creationId xmlns:a16="http://schemas.microsoft.com/office/drawing/2014/main" id="{F5242E7A-11A5-4AA7-AB3D-0FC97ABAE306}"/>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1" name="Freeform 40">
                <a:extLst>
                  <a:ext uri="{FF2B5EF4-FFF2-40B4-BE49-F238E27FC236}">
                    <a16:creationId xmlns:a16="http://schemas.microsoft.com/office/drawing/2014/main" id="{ED983638-B8A5-433D-8C97-C06FFB139EE6}"/>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2" name="Freeform 42">
                <a:extLst>
                  <a:ext uri="{FF2B5EF4-FFF2-40B4-BE49-F238E27FC236}">
                    <a16:creationId xmlns:a16="http://schemas.microsoft.com/office/drawing/2014/main" id="{F36D6DBC-D837-4318-B3BA-7E48EA4C7E49}"/>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3" name="Freeform 49">
                <a:extLst>
                  <a:ext uri="{FF2B5EF4-FFF2-40B4-BE49-F238E27FC236}">
                    <a16:creationId xmlns:a16="http://schemas.microsoft.com/office/drawing/2014/main" id="{281C4151-0D90-48D9-A0E8-8DB10B589B32}"/>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4" name="Freeform 50">
                <a:extLst>
                  <a:ext uri="{FF2B5EF4-FFF2-40B4-BE49-F238E27FC236}">
                    <a16:creationId xmlns:a16="http://schemas.microsoft.com/office/drawing/2014/main" id="{5DE3762F-D95C-4F04-9702-DE4C0470B35B}"/>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5" name="Freeform 52">
                <a:extLst>
                  <a:ext uri="{FF2B5EF4-FFF2-40B4-BE49-F238E27FC236}">
                    <a16:creationId xmlns:a16="http://schemas.microsoft.com/office/drawing/2014/main" id="{C3845E2C-6E99-4A4A-AE45-68E28B32E29D}"/>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6" name="Freeform 54">
                <a:extLst>
                  <a:ext uri="{FF2B5EF4-FFF2-40B4-BE49-F238E27FC236}">
                    <a16:creationId xmlns:a16="http://schemas.microsoft.com/office/drawing/2014/main" id="{4BE9E83A-D437-4218-82A4-F44D2E1C4D5F}"/>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7" name="Freeform 55">
                <a:extLst>
                  <a:ext uri="{FF2B5EF4-FFF2-40B4-BE49-F238E27FC236}">
                    <a16:creationId xmlns:a16="http://schemas.microsoft.com/office/drawing/2014/main" id="{AB1DDC17-A29A-4FFE-A77D-02FDC381A13E}"/>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8" name="Freeform 57">
                <a:extLst>
                  <a:ext uri="{FF2B5EF4-FFF2-40B4-BE49-F238E27FC236}">
                    <a16:creationId xmlns:a16="http://schemas.microsoft.com/office/drawing/2014/main" id="{FFF97E1F-3EEE-49D7-8DA9-78905766673C}"/>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49" name="Freeform 58">
                <a:extLst>
                  <a:ext uri="{FF2B5EF4-FFF2-40B4-BE49-F238E27FC236}">
                    <a16:creationId xmlns:a16="http://schemas.microsoft.com/office/drawing/2014/main" id="{F194FE25-4116-4679-8CAE-10A3BF3A671F}"/>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50" name="Freeform 60">
                <a:extLst>
                  <a:ext uri="{FF2B5EF4-FFF2-40B4-BE49-F238E27FC236}">
                    <a16:creationId xmlns:a16="http://schemas.microsoft.com/office/drawing/2014/main" id="{9345105D-BFFC-46F3-8DDB-1A2CF9EEF910}"/>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51" name="Freeform 61">
                <a:extLst>
                  <a:ext uri="{FF2B5EF4-FFF2-40B4-BE49-F238E27FC236}">
                    <a16:creationId xmlns:a16="http://schemas.microsoft.com/office/drawing/2014/main" id="{055CC3B1-0AC8-43AE-A238-8B70B8A74EF0}"/>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52" name="Oval 63">
                <a:extLst>
                  <a:ext uri="{FF2B5EF4-FFF2-40B4-BE49-F238E27FC236}">
                    <a16:creationId xmlns:a16="http://schemas.microsoft.com/office/drawing/2014/main" id="{394861C0-2834-4283-BE7E-D1D87D63E9C5}"/>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53" name="Freeform 64">
                <a:extLst>
                  <a:ext uri="{FF2B5EF4-FFF2-40B4-BE49-F238E27FC236}">
                    <a16:creationId xmlns:a16="http://schemas.microsoft.com/office/drawing/2014/main" id="{E7BC1270-122F-4769-BA33-A7E147DB1591}"/>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54" name="Oval 65">
                <a:extLst>
                  <a:ext uri="{FF2B5EF4-FFF2-40B4-BE49-F238E27FC236}">
                    <a16:creationId xmlns:a16="http://schemas.microsoft.com/office/drawing/2014/main" id="{11001134-2868-4601-9A5C-044BBD5604A1}"/>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055" name="Group 3054">
                <a:extLst>
                  <a:ext uri="{FF2B5EF4-FFF2-40B4-BE49-F238E27FC236}">
                    <a16:creationId xmlns:a16="http://schemas.microsoft.com/office/drawing/2014/main" id="{CE553082-C80B-45DB-925C-11B8AF7E513B}"/>
                  </a:ext>
                </a:extLst>
              </p:cNvPr>
              <p:cNvGrpSpPr/>
              <p:nvPr/>
            </p:nvGrpSpPr>
            <p:grpSpPr>
              <a:xfrm>
                <a:off x="2572545" y="2719835"/>
                <a:ext cx="598263" cy="105763"/>
                <a:chOff x="3824496" y="2158971"/>
                <a:chExt cx="1652311" cy="292100"/>
              </a:xfrm>
            </p:grpSpPr>
            <p:sp>
              <p:nvSpPr>
                <p:cNvPr id="3059" name="Freeform 69">
                  <a:extLst>
                    <a:ext uri="{FF2B5EF4-FFF2-40B4-BE49-F238E27FC236}">
                      <a16:creationId xmlns:a16="http://schemas.microsoft.com/office/drawing/2014/main" id="{1E12660A-9FAA-4D90-BC70-0B59FC50D0A5}"/>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60" name="Freeform 69">
                  <a:extLst>
                    <a:ext uri="{FF2B5EF4-FFF2-40B4-BE49-F238E27FC236}">
                      <a16:creationId xmlns:a16="http://schemas.microsoft.com/office/drawing/2014/main" id="{C3317FDB-CC00-46BB-9971-816ED04EC3A3}"/>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056" name="Group 3055">
                <a:extLst>
                  <a:ext uri="{FF2B5EF4-FFF2-40B4-BE49-F238E27FC236}">
                    <a16:creationId xmlns:a16="http://schemas.microsoft.com/office/drawing/2014/main" id="{9B248207-B5E9-4748-B57C-4D0E28047326}"/>
                  </a:ext>
                </a:extLst>
              </p:cNvPr>
              <p:cNvGrpSpPr/>
              <p:nvPr/>
            </p:nvGrpSpPr>
            <p:grpSpPr>
              <a:xfrm rot="10800000">
                <a:off x="2572545" y="3202854"/>
                <a:ext cx="598263" cy="105763"/>
                <a:chOff x="3824496" y="2158971"/>
                <a:chExt cx="1652311" cy="292100"/>
              </a:xfrm>
            </p:grpSpPr>
            <p:sp>
              <p:nvSpPr>
                <p:cNvPr id="3057" name="Freeform 69">
                  <a:extLst>
                    <a:ext uri="{FF2B5EF4-FFF2-40B4-BE49-F238E27FC236}">
                      <a16:creationId xmlns:a16="http://schemas.microsoft.com/office/drawing/2014/main" id="{2DFB9DAD-9C31-4ABA-A226-3B52D99CB764}"/>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58" name="Freeform 69">
                  <a:extLst>
                    <a:ext uri="{FF2B5EF4-FFF2-40B4-BE49-F238E27FC236}">
                      <a16:creationId xmlns:a16="http://schemas.microsoft.com/office/drawing/2014/main" id="{FBCB19EA-AB3F-44D2-A9AD-CC9A8F91DD4F}"/>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2627" name="Group 2626">
              <a:extLst>
                <a:ext uri="{FF2B5EF4-FFF2-40B4-BE49-F238E27FC236}">
                  <a16:creationId xmlns:a16="http://schemas.microsoft.com/office/drawing/2014/main" id="{1CDD4949-E1B6-460F-821C-ED33ECEF576C}"/>
                </a:ext>
              </a:extLst>
            </p:cNvPr>
            <p:cNvGrpSpPr/>
            <p:nvPr/>
          </p:nvGrpSpPr>
          <p:grpSpPr>
            <a:xfrm>
              <a:off x="3733868" y="2518411"/>
              <a:ext cx="230660" cy="224790"/>
              <a:chOff x="2517467" y="2666210"/>
              <a:chExt cx="709863" cy="691797"/>
            </a:xfrm>
          </p:grpSpPr>
          <p:sp>
            <p:nvSpPr>
              <p:cNvPr id="2991" name="Freeform: Shape 2990">
                <a:extLst>
                  <a:ext uri="{FF2B5EF4-FFF2-40B4-BE49-F238E27FC236}">
                    <a16:creationId xmlns:a16="http://schemas.microsoft.com/office/drawing/2014/main" id="{9A61CE5D-FFD8-461A-92C7-E79A4DC5E8CB}"/>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992" name="Oval 2991">
                <a:extLst>
                  <a:ext uri="{FF2B5EF4-FFF2-40B4-BE49-F238E27FC236}">
                    <a16:creationId xmlns:a16="http://schemas.microsoft.com/office/drawing/2014/main" id="{325E0814-6469-477D-9205-0C75E6245699}"/>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993" name="Freeform 5">
                <a:extLst>
                  <a:ext uri="{FF2B5EF4-FFF2-40B4-BE49-F238E27FC236}">
                    <a16:creationId xmlns:a16="http://schemas.microsoft.com/office/drawing/2014/main" id="{371E848C-61E4-4C4F-A45F-416D2E775D1D}"/>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94" name="Freeform 6">
                <a:extLst>
                  <a:ext uri="{FF2B5EF4-FFF2-40B4-BE49-F238E27FC236}">
                    <a16:creationId xmlns:a16="http://schemas.microsoft.com/office/drawing/2014/main" id="{0E4F65ED-F0DA-488B-BA71-F4C246D1B602}"/>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95" name="Freeform 8">
                <a:extLst>
                  <a:ext uri="{FF2B5EF4-FFF2-40B4-BE49-F238E27FC236}">
                    <a16:creationId xmlns:a16="http://schemas.microsoft.com/office/drawing/2014/main" id="{F89D0A90-9DC3-45E2-BA82-D478476AA9EE}"/>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96" name="Freeform 10">
                <a:extLst>
                  <a:ext uri="{FF2B5EF4-FFF2-40B4-BE49-F238E27FC236}">
                    <a16:creationId xmlns:a16="http://schemas.microsoft.com/office/drawing/2014/main" id="{B4FAB98F-1F8B-41F6-B812-C1DF7F7F2706}"/>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97" name="Freeform 12">
                <a:extLst>
                  <a:ext uri="{FF2B5EF4-FFF2-40B4-BE49-F238E27FC236}">
                    <a16:creationId xmlns:a16="http://schemas.microsoft.com/office/drawing/2014/main" id="{1C0F6CAA-140F-425A-88D9-281CD2444E4C}"/>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98" name="Freeform 14">
                <a:extLst>
                  <a:ext uri="{FF2B5EF4-FFF2-40B4-BE49-F238E27FC236}">
                    <a16:creationId xmlns:a16="http://schemas.microsoft.com/office/drawing/2014/main" id="{233CA000-B30D-48A7-82A6-61644388FAD8}"/>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99" name="Freeform 16">
                <a:extLst>
                  <a:ext uri="{FF2B5EF4-FFF2-40B4-BE49-F238E27FC236}">
                    <a16:creationId xmlns:a16="http://schemas.microsoft.com/office/drawing/2014/main" id="{61447A9B-3C7C-446C-B6DC-4EB385F51399}"/>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0" name="Freeform 18">
                <a:extLst>
                  <a:ext uri="{FF2B5EF4-FFF2-40B4-BE49-F238E27FC236}">
                    <a16:creationId xmlns:a16="http://schemas.microsoft.com/office/drawing/2014/main" id="{63D14004-C5C5-4176-A51E-E277810FE944}"/>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1" name="Freeform 20">
                <a:extLst>
                  <a:ext uri="{FF2B5EF4-FFF2-40B4-BE49-F238E27FC236}">
                    <a16:creationId xmlns:a16="http://schemas.microsoft.com/office/drawing/2014/main" id="{D9F4B155-5D30-463D-A901-68CE5EE005AF}"/>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2" name="Freeform 29">
                <a:extLst>
                  <a:ext uri="{FF2B5EF4-FFF2-40B4-BE49-F238E27FC236}">
                    <a16:creationId xmlns:a16="http://schemas.microsoft.com/office/drawing/2014/main" id="{4FC7E685-0908-473D-8469-EE4C53BBC621}"/>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3" name="Freeform 30">
                <a:extLst>
                  <a:ext uri="{FF2B5EF4-FFF2-40B4-BE49-F238E27FC236}">
                    <a16:creationId xmlns:a16="http://schemas.microsoft.com/office/drawing/2014/main" id="{08FA1BF8-BE64-468B-A8A1-7C14E527EAA4}"/>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4" name="Freeform 37">
                <a:extLst>
                  <a:ext uri="{FF2B5EF4-FFF2-40B4-BE49-F238E27FC236}">
                    <a16:creationId xmlns:a16="http://schemas.microsoft.com/office/drawing/2014/main" id="{3107C1C7-1CFA-4B7E-A5EC-082E6C9D69C1}"/>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5" name="Freeform 38">
                <a:extLst>
                  <a:ext uri="{FF2B5EF4-FFF2-40B4-BE49-F238E27FC236}">
                    <a16:creationId xmlns:a16="http://schemas.microsoft.com/office/drawing/2014/main" id="{52AA8F45-F9F4-4300-B816-3B61E14C6EB4}"/>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6" name="Freeform 40">
                <a:extLst>
                  <a:ext uri="{FF2B5EF4-FFF2-40B4-BE49-F238E27FC236}">
                    <a16:creationId xmlns:a16="http://schemas.microsoft.com/office/drawing/2014/main" id="{2CFA10B5-FD3D-4B31-80B2-44675F49D312}"/>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7" name="Freeform 42">
                <a:extLst>
                  <a:ext uri="{FF2B5EF4-FFF2-40B4-BE49-F238E27FC236}">
                    <a16:creationId xmlns:a16="http://schemas.microsoft.com/office/drawing/2014/main" id="{9DF1AECB-24B0-44B9-8D80-2351F6058B21}"/>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8" name="Freeform 49">
                <a:extLst>
                  <a:ext uri="{FF2B5EF4-FFF2-40B4-BE49-F238E27FC236}">
                    <a16:creationId xmlns:a16="http://schemas.microsoft.com/office/drawing/2014/main" id="{C3A8600B-5BC7-4341-A5B9-601FC681D418}"/>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09" name="Freeform 50">
                <a:extLst>
                  <a:ext uri="{FF2B5EF4-FFF2-40B4-BE49-F238E27FC236}">
                    <a16:creationId xmlns:a16="http://schemas.microsoft.com/office/drawing/2014/main" id="{FE45E837-5204-4F2F-902E-CAAFDF47C7DB}"/>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0" name="Freeform 52">
                <a:extLst>
                  <a:ext uri="{FF2B5EF4-FFF2-40B4-BE49-F238E27FC236}">
                    <a16:creationId xmlns:a16="http://schemas.microsoft.com/office/drawing/2014/main" id="{798C5DF2-A281-4C50-AA16-AECF2440D53D}"/>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1" name="Freeform 54">
                <a:extLst>
                  <a:ext uri="{FF2B5EF4-FFF2-40B4-BE49-F238E27FC236}">
                    <a16:creationId xmlns:a16="http://schemas.microsoft.com/office/drawing/2014/main" id="{F7680C0E-A2F0-4F31-8668-FFDFDE1F6236}"/>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2" name="Freeform 55">
                <a:extLst>
                  <a:ext uri="{FF2B5EF4-FFF2-40B4-BE49-F238E27FC236}">
                    <a16:creationId xmlns:a16="http://schemas.microsoft.com/office/drawing/2014/main" id="{39CCE01F-64E1-40D7-AD1C-96A71B32AE5A}"/>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3" name="Freeform 57">
                <a:extLst>
                  <a:ext uri="{FF2B5EF4-FFF2-40B4-BE49-F238E27FC236}">
                    <a16:creationId xmlns:a16="http://schemas.microsoft.com/office/drawing/2014/main" id="{23C4C156-4BDF-4D32-978D-CDF399E25F25}"/>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4" name="Freeform 58">
                <a:extLst>
                  <a:ext uri="{FF2B5EF4-FFF2-40B4-BE49-F238E27FC236}">
                    <a16:creationId xmlns:a16="http://schemas.microsoft.com/office/drawing/2014/main" id="{AB33FD3F-56A7-4EBF-A93B-1F5D9C10DD59}"/>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5" name="Freeform 60">
                <a:extLst>
                  <a:ext uri="{FF2B5EF4-FFF2-40B4-BE49-F238E27FC236}">
                    <a16:creationId xmlns:a16="http://schemas.microsoft.com/office/drawing/2014/main" id="{D9DB5C7D-AC79-4B5D-952E-0226E0149034}"/>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6" name="Freeform 61">
                <a:extLst>
                  <a:ext uri="{FF2B5EF4-FFF2-40B4-BE49-F238E27FC236}">
                    <a16:creationId xmlns:a16="http://schemas.microsoft.com/office/drawing/2014/main" id="{0BDF6457-7637-4BB1-B539-0B214F540C99}"/>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7" name="Oval 63">
                <a:extLst>
                  <a:ext uri="{FF2B5EF4-FFF2-40B4-BE49-F238E27FC236}">
                    <a16:creationId xmlns:a16="http://schemas.microsoft.com/office/drawing/2014/main" id="{040AFED1-AE50-4F82-BD25-0BDAEA4DE609}"/>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8" name="Freeform 64">
                <a:extLst>
                  <a:ext uri="{FF2B5EF4-FFF2-40B4-BE49-F238E27FC236}">
                    <a16:creationId xmlns:a16="http://schemas.microsoft.com/office/drawing/2014/main" id="{1279BA6E-E1A9-4F1E-9D44-EBBDCDED126E}"/>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19" name="Oval 65">
                <a:extLst>
                  <a:ext uri="{FF2B5EF4-FFF2-40B4-BE49-F238E27FC236}">
                    <a16:creationId xmlns:a16="http://schemas.microsoft.com/office/drawing/2014/main" id="{E7CAE3E2-AF17-4CE7-9E36-EE1BD1FF7E71}"/>
                  </a:ext>
                </a:extLst>
              </p:cNvPr>
              <p:cNvSpPr>
                <a:spLocks noChangeArrowheads="1"/>
              </p:cNvSpPr>
              <p:nvPr/>
            </p:nvSpPr>
            <p:spPr bwMode="auto">
              <a:xfrm>
                <a:off x="2833627" y="2973337"/>
                <a:ext cx="77535" cy="77535"/>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020" name="Group 3019">
                <a:extLst>
                  <a:ext uri="{FF2B5EF4-FFF2-40B4-BE49-F238E27FC236}">
                    <a16:creationId xmlns:a16="http://schemas.microsoft.com/office/drawing/2014/main" id="{A5B98BEE-2289-453A-9743-6939E2703A74}"/>
                  </a:ext>
                </a:extLst>
              </p:cNvPr>
              <p:cNvGrpSpPr/>
              <p:nvPr/>
            </p:nvGrpSpPr>
            <p:grpSpPr>
              <a:xfrm>
                <a:off x="2572545" y="2719835"/>
                <a:ext cx="598263" cy="105763"/>
                <a:chOff x="3824496" y="2158971"/>
                <a:chExt cx="1652311" cy="292100"/>
              </a:xfrm>
            </p:grpSpPr>
            <p:sp>
              <p:nvSpPr>
                <p:cNvPr id="3024" name="Freeform 69">
                  <a:extLst>
                    <a:ext uri="{FF2B5EF4-FFF2-40B4-BE49-F238E27FC236}">
                      <a16:creationId xmlns:a16="http://schemas.microsoft.com/office/drawing/2014/main" id="{3FD832F1-8E1B-4594-9317-6B30DEF3FECA}"/>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25" name="Freeform 69">
                  <a:extLst>
                    <a:ext uri="{FF2B5EF4-FFF2-40B4-BE49-F238E27FC236}">
                      <a16:creationId xmlns:a16="http://schemas.microsoft.com/office/drawing/2014/main" id="{B42F0A80-1229-45BD-A82C-55E0FA792C15}"/>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021" name="Group 3020">
                <a:extLst>
                  <a:ext uri="{FF2B5EF4-FFF2-40B4-BE49-F238E27FC236}">
                    <a16:creationId xmlns:a16="http://schemas.microsoft.com/office/drawing/2014/main" id="{BA12FBB2-4BEA-413F-B118-BC5FDD34D79F}"/>
                  </a:ext>
                </a:extLst>
              </p:cNvPr>
              <p:cNvGrpSpPr/>
              <p:nvPr/>
            </p:nvGrpSpPr>
            <p:grpSpPr>
              <a:xfrm rot="10800000">
                <a:off x="2572545" y="3202854"/>
                <a:ext cx="598263" cy="105763"/>
                <a:chOff x="3824496" y="2158971"/>
                <a:chExt cx="1652311" cy="292100"/>
              </a:xfrm>
            </p:grpSpPr>
            <p:sp>
              <p:nvSpPr>
                <p:cNvPr id="3022" name="Freeform 69">
                  <a:extLst>
                    <a:ext uri="{FF2B5EF4-FFF2-40B4-BE49-F238E27FC236}">
                      <a16:creationId xmlns:a16="http://schemas.microsoft.com/office/drawing/2014/main" id="{8CAB3400-922D-4995-83C4-35AF9588395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23" name="Freeform 69">
                  <a:extLst>
                    <a:ext uri="{FF2B5EF4-FFF2-40B4-BE49-F238E27FC236}">
                      <a16:creationId xmlns:a16="http://schemas.microsoft.com/office/drawing/2014/main" id="{085817C2-3165-4EBE-A0E5-53DE0CDFCA7D}"/>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2628" name="Group 2627">
              <a:extLst>
                <a:ext uri="{FF2B5EF4-FFF2-40B4-BE49-F238E27FC236}">
                  <a16:creationId xmlns:a16="http://schemas.microsoft.com/office/drawing/2014/main" id="{86049B1E-D6D0-4F09-BB24-309CA60EF012}"/>
                </a:ext>
              </a:extLst>
            </p:cNvPr>
            <p:cNvGrpSpPr/>
            <p:nvPr/>
          </p:nvGrpSpPr>
          <p:grpSpPr>
            <a:xfrm>
              <a:off x="3733868" y="3487675"/>
              <a:ext cx="230660" cy="224790"/>
              <a:chOff x="2517467" y="2666210"/>
              <a:chExt cx="709863" cy="691797"/>
            </a:xfrm>
          </p:grpSpPr>
          <p:sp>
            <p:nvSpPr>
              <p:cNvPr id="2956" name="Freeform: Shape 2955">
                <a:extLst>
                  <a:ext uri="{FF2B5EF4-FFF2-40B4-BE49-F238E27FC236}">
                    <a16:creationId xmlns:a16="http://schemas.microsoft.com/office/drawing/2014/main" id="{51720D30-FE91-4ACA-B9F3-E6B27827BC70}"/>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957" name="Oval 2956">
                <a:extLst>
                  <a:ext uri="{FF2B5EF4-FFF2-40B4-BE49-F238E27FC236}">
                    <a16:creationId xmlns:a16="http://schemas.microsoft.com/office/drawing/2014/main" id="{E942D280-1F59-46AC-871B-BCB73A2D2EFF}"/>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958" name="Freeform 5">
                <a:extLst>
                  <a:ext uri="{FF2B5EF4-FFF2-40B4-BE49-F238E27FC236}">
                    <a16:creationId xmlns:a16="http://schemas.microsoft.com/office/drawing/2014/main" id="{D258426C-5E00-452A-B646-F21190F0189F}"/>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59" name="Freeform 6">
                <a:extLst>
                  <a:ext uri="{FF2B5EF4-FFF2-40B4-BE49-F238E27FC236}">
                    <a16:creationId xmlns:a16="http://schemas.microsoft.com/office/drawing/2014/main" id="{0329EEED-2BC9-4C2C-A16C-F67D72426137}"/>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0" name="Freeform 8">
                <a:extLst>
                  <a:ext uri="{FF2B5EF4-FFF2-40B4-BE49-F238E27FC236}">
                    <a16:creationId xmlns:a16="http://schemas.microsoft.com/office/drawing/2014/main" id="{1EE1B48E-4F2D-4829-91EB-FF43A7A40AB4}"/>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1" name="Freeform 10">
                <a:extLst>
                  <a:ext uri="{FF2B5EF4-FFF2-40B4-BE49-F238E27FC236}">
                    <a16:creationId xmlns:a16="http://schemas.microsoft.com/office/drawing/2014/main" id="{D15A9BEA-8065-40FD-B02E-AB57E6ACC25C}"/>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2" name="Freeform 12">
                <a:extLst>
                  <a:ext uri="{FF2B5EF4-FFF2-40B4-BE49-F238E27FC236}">
                    <a16:creationId xmlns:a16="http://schemas.microsoft.com/office/drawing/2014/main" id="{B1C78704-E0F0-4D53-9E70-D30E55BD537C}"/>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3" name="Freeform 14">
                <a:extLst>
                  <a:ext uri="{FF2B5EF4-FFF2-40B4-BE49-F238E27FC236}">
                    <a16:creationId xmlns:a16="http://schemas.microsoft.com/office/drawing/2014/main" id="{A541D251-C35D-40F9-80B0-F6FF2AED3E7B}"/>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4" name="Freeform 16">
                <a:extLst>
                  <a:ext uri="{FF2B5EF4-FFF2-40B4-BE49-F238E27FC236}">
                    <a16:creationId xmlns:a16="http://schemas.microsoft.com/office/drawing/2014/main" id="{D01E0C50-3E92-4284-81FE-9D4F8ADE07A4}"/>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5" name="Freeform 18">
                <a:extLst>
                  <a:ext uri="{FF2B5EF4-FFF2-40B4-BE49-F238E27FC236}">
                    <a16:creationId xmlns:a16="http://schemas.microsoft.com/office/drawing/2014/main" id="{91E84D74-D89C-4BBD-8F33-446605A9477F}"/>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6" name="Freeform 20">
                <a:extLst>
                  <a:ext uri="{FF2B5EF4-FFF2-40B4-BE49-F238E27FC236}">
                    <a16:creationId xmlns:a16="http://schemas.microsoft.com/office/drawing/2014/main" id="{A2337807-FCC3-447B-9B3A-85548CB52167}"/>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7" name="Freeform 29">
                <a:extLst>
                  <a:ext uri="{FF2B5EF4-FFF2-40B4-BE49-F238E27FC236}">
                    <a16:creationId xmlns:a16="http://schemas.microsoft.com/office/drawing/2014/main" id="{1C46E5AA-4E19-477B-A041-73050F4477B1}"/>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8" name="Freeform 30">
                <a:extLst>
                  <a:ext uri="{FF2B5EF4-FFF2-40B4-BE49-F238E27FC236}">
                    <a16:creationId xmlns:a16="http://schemas.microsoft.com/office/drawing/2014/main" id="{41E0D55E-A01B-4F7B-91EA-E369CA1FB388}"/>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69" name="Freeform 37">
                <a:extLst>
                  <a:ext uri="{FF2B5EF4-FFF2-40B4-BE49-F238E27FC236}">
                    <a16:creationId xmlns:a16="http://schemas.microsoft.com/office/drawing/2014/main" id="{BF497DE3-39B8-4DF3-947C-5702CF3060E3}"/>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0" name="Freeform 38">
                <a:extLst>
                  <a:ext uri="{FF2B5EF4-FFF2-40B4-BE49-F238E27FC236}">
                    <a16:creationId xmlns:a16="http://schemas.microsoft.com/office/drawing/2014/main" id="{57ED7C80-3EA5-48E8-BF4E-BC9C9FC5414B}"/>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1" name="Freeform 40">
                <a:extLst>
                  <a:ext uri="{FF2B5EF4-FFF2-40B4-BE49-F238E27FC236}">
                    <a16:creationId xmlns:a16="http://schemas.microsoft.com/office/drawing/2014/main" id="{2C45E595-BB81-4B83-9C31-FB465FA73C97}"/>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2" name="Freeform 42">
                <a:extLst>
                  <a:ext uri="{FF2B5EF4-FFF2-40B4-BE49-F238E27FC236}">
                    <a16:creationId xmlns:a16="http://schemas.microsoft.com/office/drawing/2014/main" id="{EB103EFB-8984-4166-A998-0072C984C1D1}"/>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3" name="Freeform 49">
                <a:extLst>
                  <a:ext uri="{FF2B5EF4-FFF2-40B4-BE49-F238E27FC236}">
                    <a16:creationId xmlns:a16="http://schemas.microsoft.com/office/drawing/2014/main" id="{407AE096-5151-4E7D-A13F-564ABBB2E056}"/>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4" name="Freeform 50">
                <a:extLst>
                  <a:ext uri="{FF2B5EF4-FFF2-40B4-BE49-F238E27FC236}">
                    <a16:creationId xmlns:a16="http://schemas.microsoft.com/office/drawing/2014/main" id="{E87AB5BE-A5C6-4A42-86DC-794D33EDE4C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5" name="Freeform 52">
                <a:extLst>
                  <a:ext uri="{FF2B5EF4-FFF2-40B4-BE49-F238E27FC236}">
                    <a16:creationId xmlns:a16="http://schemas.microsoft.com/office/drawing/2014/main" id="{0E9261AC-2391-4C5E-AF18-EAC63DED9FA8}"/>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6" name="Freeform 54">
                <a:extLst>
                  <a:ext uri="{FF2B5EF4-FFF2-40B4-BE49-F238E27FC236}">
                    <a16:creationId xmlns:a16="http://schemas.microsoft.com/office/drawing/2014/main" id="{64F1CE32-48E8-40FA-B648-1BECF019101F}"/>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7" name="Freeform 55">
                <a:extLst>
                  <a:ext uri="{FF2B5EF4-FFF2-40B4-BE49-F238E27FC236}">
                    <a16:creationId xmlns:a16="http://schemas.microsoft.com/office/drawing/2014/main" id="{1E0C9C4E-086B-4073-BD07-9522834168EE}"/>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8" name="Freeform 57">
                <a:extLst>
                  <a:ext uri="{FF2B5EF4-FFF2-40B4-BE49-F238E27FC236}">
                    <a16:creationId xmlns:a16="http://schemas.microsoft.com/office/drawing/2014/main" id="{C021F228-02B0-4DAE-8839-4652D4AB15DF}"/>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79" name="Freeform 58">
                <a:extLst>
                  <a:ext uri="{FF2B5EF4-FFF2-40B4-BE49-F238E27FC236}">
                    <a16:creationId xmlns:a16="http://schemas.microsoft.com/office/drawing/2014/main" id="{6B4837E7-6CF9-4760-8267-FBD07E94A837}"/>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80" name="Freeform 60">
                <a:extLst>
                  <a:ext uri="{FF2B5EF4-FFF2-40B4-BE49-F238E27FC236}">
                    <a16:creationId xmlns:a16="http://schemas.microsoft.com/office/drawing/2014/main" id="{B95F3269-E5E4-4B29-9F32-3EFFF2AC8BB2}"/>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81" name="Freeform 61">
                <a:extLst>
                  <a:ext uri="{FF2B5EF4-FFF2-40B4-BE49-F238E27FC236}">
                    <a16:creationId xmlns:a16="http://schemas.microsoft.com/office/drawing/2014/main" id="{CE447AFB-3712-4817-89C8-DB7482D4AF81}"/>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82" name="Oval 63">
                <a:extLst>
                  <a:ext uri="{FF2B5EF4-FFF2-40B4-BE49-F238E27FC236}">
                    <a16:creationId xmlns:a16="http://schemas.microsoft.com/office/drawing/2014/main" id="{510C059F-48F3-4ED7-92D0-46293081EA2F}"/>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83" name="Freeform 64">
                <a:extLst>
                  <a:ext uri="{FF2B5EF4-FFF2-40B4-BE49-F238E27FC236}">
                    <a16:creationId xmlns:a16="http://schemas.microsoft.com/office/drawing/2014/main" id="{F884A9E1-3CC6-4BAC-A7EB-A42BCFCF5356}"/>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84" name="Oval 65">
                <a:extLst>
                  <a:ext uri="{FF2B5EF4-FFF2-40B4-BE49-F238E27FC236}">
                    <a16:creationId xmlns:a16="http://schemas.microsoft.com/office/drawing/2014/main" id="{CA97D323-EF4B-425B-9377-72520E88204E}"/>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985" name="Group 2984">
                <a:extLst>
                  <a:ext uri="{FF2B5EF4-FFF2-40B4-BE49-F238E27FC236}">
                    <a16:creationId xmlns:a16="http://schemas.microsoft.com/office/drawing/2014/main" id="{78CAEE33-B168-4DDE-8644-98CDB275D0AC}"/>
                  </a:ext>
                </a:extLst>
              </p:cNvPr>
              <p:cNvGrpSpPr/>
              <p:nvPr/>
            </p:nvGrpSpPr>
            <p:grpSpPr>
              <a:xfrm>
                <a:off x="2572545" y="2719835"/>
                <a:ext cx="598263" cy="105763"/>
                <a:chOff x="3824496" y="2158971"/>
                <a:chExt cx="1652311" cy="292100"/>
              </a:xfrm>
            </p:grpSpPr>
            <p:sp>
              <p:nvSpPr>
                <p:cNvPr id="2989" name="Freeform 69">
                  <a:extLst>
                    <a:ext uri="{FF2B5EF4-FFF2-40B4-BE49-F238E27FC236}">
                      <a16:creationId xmlns:a16="http://schemas.microsoft.com/office/drawing/2014/main" id="{D0235987-8980-41D2-8095-14380BDAEE15}"/>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90" name="Freeform 69">
                  <a:extLst>
                    <a:ext uri="{FF2B5EF4-FFF2-40B4-BE49-F238E27FC236}">
                      <a16:creationId xmlns:a16="http://schemas.microsoft.com/office/drawing/2014/main" id="{E9501A13-4BD4-4EB0-9C0E-EDFED30E87A7}"/>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986" name="Group 2985">
                <a:extLst>
                  <a:ext uri="{FF2B5EF4-FFF2-40B4-BE49-F238E27FC236}">
                    <a16:creationId xmlns:a16="http://schemas.microsoft.com/office/drawing/2014/main" id="{C6A599E8-D9F8-4F81-BA8B-C7E37D132920}"/>
                  </a:ext>
                </a:extLst>
              </p:cNvPr>
              <p:cNvGrpSpPr/>
              <p:nvPr/>
            </p:nvGrpSpPr>
            <p:grpSpPr>
              <a:xfrm rot="10800000">
                <a:off x="2572545" y="3202854"/>
                <a:ext cx="598263" cy="105763"/>
                <a:chOff x="3824496" y="2158971"/>
                <a:chExt cx="1652311" cy="292100"/>
              </a:xfrm>
            </p:grpSpPr>
            <p:sp>
              <p:nvSpPr>
                <p:cNvPr id="2987" name="Freeform 69">
                  <a:extLst>
                    <a:ext uri="{FF2B5EF4-FFF2-40B4-BE49-F238E27FC236}">
                      <a16:creationId xmlns:a16="http://schemas.microsoft.com/office/drawing/2014/main" id="{39BBDF95-234E-40B3-B13F-3A43731623D1}"/>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88" name="Freeform 69">
                  <a:extLst>
                    <a:ext uri="{FF2B5EF4-FFF2-40B4-BE49-F238E27FC236}">
                      <a16:creationId xmlns:a16="http://schemas.microsoft.com/office/drawing/2014/main" id="{CF711DF6-C530-48EA-BD5A-3264980DF3BB}"/>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2633" name="Group 2632">
              <a:extLst>
                <a:ext uri="{FF2B5EF4-FFF2-40B4-BE49-F238E27FC236}">
                  <a16:creationId xmlns:a16="http://schemas.microsoft.com/office/drawing/2014/main" id="{88DFAD56-4A1F-4367-B8EB-8E9DBEA0D940}"/>
                </a:ext>
              </a:extLst>
            </p:cNvPr>
            <p:cNvGrpSpPr/>
            <p:nvPr/>
          </p:nvGrpSpPr>
          <p:grpSpPr>
            <a:xfrm>
              <a:off x="4160588" y="2984416"/>
              <a:ext cx="230660" cy="224790"/>
              <a:chOff x="2517467" y="2666210"/>
              <a:chExt cx="709863" cy="691797"/>
            </a:xfrm>
          </p:grpSpPr>
          <p:sp>
            <p:nvSpPr>
              <p:cNvPr id="2921" name="Freeform: Shape 2920">
                <a:extLst>
                  <a:ext uri="{FF2B5EF4-FFF2-40B4-BE49-F238E27FC236}">
                    <a16:creationId xmlns:a16="http://schemas.microsoft.com/office/drawing/2014/main" id="{754BAA1C-2734-4B2F-A247-DD4C5AB28685}"/>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922" name="Oval 2921">
                <a:extLst>
                  <a:ext uri="{FF2B5EF4-FFF2-40B4-BE49-F238E27FC236}">
                    <a16:creationId xmlns:a16="http://schemas.microsoft.com/office/drawing/2014/main" id="{E1918B77-B136-4B87-800E-04DEF9425CEE}"/>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923" name="Freeform 5">
                <a:extLst>
                  <a:ext uri="{FF2B5EF4-FFF2-40B4-BE49-F238E27FC236}">
                    <a16:creationId xmlns:a16="http://schemas.microsoft.com/office/drawing/2014/main" id="{F6226527-2C72-4316-BA0A-5DCDEA9FE842}"/>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24" name="Freeform 6">
                <a:extLst>
                  <a:ext uri="{FF2B5EF4-FFF2-40B4-BE49-F238E27FC236}">
                    <a16:creationId xmlns:a16="http://schemas.microsoft.com/office/drawing/2014/main" id="{D5A6C106-EAD4-42BD-AA35-55FB07AC3C1E}"/>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25" name="Freeform 8">
                <a:extLst>
                  <a:ext uri="{FF2B5EF4-FFF2-40B4-BE49-F238E27FC236}">
                    <a16:creationId xmlns:a16="http://schemas.microsoft.com/office/drawing/2014/main" id="{C5453C32-FBC8-43E1-AE5A-A9ED60F3DCCB}"/>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26" name="Freeform 10">
                <a:extLst>
                  <a:ext uri="{FF2B5EF4-FFF2-40B4-BE49-F238E27FC236}">
                    <a16:creationId xmlns:a16="http://schemas.microsoft.com/office/drawing/2014/main" id="{A714FDA1-A56E-4251-9354-69BF677CF5D7}"/>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27" name="Freeform 12">
                <a:extLst>
                  <a:ext uri="{FF2B5EF4-FFF2-40B4-BE49-F238E27FC236}">
                    <a16:creationId xmlns:a16="http://schemas.microsoft.com/office/drawing/2014/main" id="{27202DFA-2C42-4BA0-A356-82D95AF41D02}"/>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28" name="Freeform 14">
                <a:extLst>
                  <a:ext uri="{FF2B5EF4-FFF2-40B4-BE49-F238E27FC236}">
                    <a16:creationId xmlns:a16="http://schemas.microsoft.com/office/drawing/2014/main" id="{793870D2-A83A-4FBF-84A8-2584C71B8738}"/>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29" name="Freeform 16">
                <a:extLst>
                  <a:ext uri="{FF2B5EF4-FFF2-40B4-BE49-F238E27FC236}">
                    <a16:creationId xmlns:a16="http://schemas.microsoft.com/office/drawing/2014/main" id="{8F2FB140-6929-4829-B5AC-247DFF1AE686}"/>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0" name="Freeform 18">
                <a:extLst>
                  <a:ext uri="{FF2B5EF4-FFF2-40B4-BE49-F238E27FC236}">
                    <a16:creationId xmlns:a16="http://schemas.microsoft.com/office/drawing/2014/main" id="{5E050BF8-7050-45D9-8487-5C69F8C73021}"/>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1" name="Freeform 20">
                <a:extLst>
                  <a:ext uri="{FF2B5EF4-FFF2-40B4-BE49-F238E27FC236}">
                    <a16:creationId xmlns:a16="http://schemas.microsoft.com/office/drawing/2014/main" id="{DD1B4D78-014D-4CA4-A1A0-747E7C03DD2E}"/>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2" name="Freeform 29">
                <a:extLst>
                  <a:ext uri="{FF2B5EF4-FFF2-40B4-BE49-F238E27FC236}">
                    <a16:creationId xmlns:a16="http://schemas.microsoft.com/office/drawing/2014/main" id="{5A6CA9F3-0768-426F-94DA-8AF7DAE6A931}"/>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3" name="Freeform 30">
                <a:extLst>
                  <a:ext uri="{FF2B5EF4-FFF2-40B4-BE49-F238E27FC236}">
                    <a16:creationId xmlns:a16="http://schemas.microsoft.com/office/drawing/2014/main" id="{30268A08-DAED-4E8F-80A0-C2134C4882F1}"/>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4" name="Freeform 37">
                <a:extLst>
                  <a:ext uri="{FF2B5EF4-FFF2-40B4-BE49-F238E27FC236}">
                    <a16:creationId xmlns:a16="http://schemas.microsoft.com/office/drawing/2014/main" id="{07F6222F-8918-4FB9-B19D-6FB026EF9604}"/>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5" name="Freeform 38">
                <a:extLst>
                  <a:ext uri="{FF2B5EF4-FFF2-40B4-BE49-F238E27FC236}">
                    <a16:creationId xmlns:a16="http://schemas.microsoft.com/office/drawing/2014/main" id="{48D3D7E8-7BFF-453C-8E9C-FA9D9E21F6EC}"/>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6" name="Freeform 40">
                <a:extLst>
                  <a:ext uri="{FF2B5EF4-FFF2-40B4-BE49-F238E27FC236}">
                    <a16:creationId xmlns:a16="http://schemas.microsoft.com/office/drawing/2014/main" id="{7E67B086-B0C5-4162-BDA6-C0FA2F638589}"/>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7" name="Freeform 42">
                <a:extLst>
                  <a:ext uri="{FF2B5EF4-FFF2-40B4-BE49-F238E27FC236}">
                    <a16:creationId xmlns:a16="http://schemas.microsoft.com/office/drawing/2014/main" id="{9AE99075-13DD-45C0-9100-42CD864CA157}"/>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8" name="Freeform 49">
                <a:extLst>
                  <a:ext uri="{FF2B5EF4-FFF2-40B4-BE49-F238E27FC236}">
                    <a16:creationId xmlns:a16="http://schemas.microsoft.com/office/drawing/2014/main" id="{E9233E58-C014-4503-B9AF-1620399ADD9D}"/>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39" name="Freeform 50">
                <a:extLst>
                  <a:ext uri="{FF2B5EF4-FFF2-40B4-BE49-F238E27FC236}">
                    <a16:creationId xmlns:a16="http://schemas.microsoft.com/office/drawing/2014/main" id="{9BEEA965-B099-4752-8692-E09645D7B09E}"/>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0" name="Freeform 52">
                <a:extLst>
                  <a:ext uri="{FF2B5EF4-FFF2-40B4-BE49-F238E27FC236}">
                    <a16:creationId xmlns:a16="http://schemas.microsoft.com/office/drawing/2014/main" id="{1C3BE7CC-0B8B-464F-9349-8BA3BCD86ABD}"/>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1" name="Freeform 54">
                <a:extLst>
                  <a:ext uri="{FF2B5EF4-FFF2-40B4-BE49-F238E27FC236}">
                    <a16:creationId xmlns:a16="http://schemas.microsoft.com/office/drawing/2014/main" id="{FE352008-60BC-471B-8A67-5749869C2E41}"/>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2" name="Freeform 55">
                <a:extLst>
                  <a:ext uri="{FF2B5EF4-FFF2-40B4-BE49-F238E27FC236}">
                    <a16:creationId xmlns:a16="http://schemas.microsoft.com/office/drawing/2014/main" id="{A3349778-B254-42AB-AB4C-ABBE832B5C32}"/>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3" name="Freeform 57">
                <a:extLst>
                  <a:ext uri="{FF2B5EF4-FFF2-40B4-BE49-F238E27FC236}">
                    <a16:creationId xmlns:a16="http://schemas.microsoft.com/office/drawing/2014/main" id="{0B397987-964B-42EF-B472-FAA04BD0CC78}"/>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4" name="Freeform 58">
                <a:extLst>
                  <a:ext uri="{FF2B5EF4-FFF2-40B4-BE49-F238E27FC236}">
                    <a16:creationId xmlns:a16="http://schemas.microsoft.com/office/drawing/2014/main" id="{01F9CD99-EFD5-428F-816B-38AE5B0557B1}"/>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5" name="Freeform 60">
                <a:extLst>
                  <a:ext uri="{FF2B5EF4-FFF2-40B4-BE49-F238E27FC236}">
                    <a16:creationId xmlns:a16="http://schemas.microsoft.com/office/drawing/2014/main" id="{0DF7D699-5FF1-48B5-9648-343AE03E32D4}"/>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6" name="Freeform 61">
                <a:extLst>
                  <a:ext uri="{FF2B5EF4-FFF2-40B4-BE49-F238E27FC236}">
                    <a16:creationId xmlns:a16="http://schemas.microsoft.com/office/drawing/2014/main" id="{15EDF240-C54A-4F7B-91F7-D9E8552600FA}"/>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7" name="Oval 63">
                <a:extLst>
                  <a:ext uri="{FF2B5EF4-FFF2-40B4-BE49-F238E27FC236}">
                    <a16:creationId xmlns:a16="http://schemas.microsoft.com/office/drawing/2014/main" id="{7D354CD4-CC7D-41E5-A240-829D8533A848}"/>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8" name="Freeform 64">
                <a:extLst>
                  <a:ext uri="{FF2B5EF4-FFF2-40B4-BE49-F238E27FC236}">
                    <a16:creationId xmlns:a16="http://schemas.microsoft.com/office/drawing/2014/main" id="{FAFDD23D-7A3F-48F9-B7AB-2A8278D386B7}"/>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49" name="Oval 65">
                <a:extLst>
                  <a:ext uri="{FF2B5EF4-FFF2-40B4-BE49-F238E27FC236}">
                    <a16:creationId xmlns:a16="http://schemas.microsoft.com/office/drawing/2014/main" id="{97A4721D-CCB6-4AAE-8DFF-FF632DF74B7D}"/>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950" name="Group 2949">
                <a:extLst>
                  <a:ext uri="{FF2B5EF4-FFF2-40B4-BE49-F238E27FC236}">
                    <a16:creationId xmlns:a16="http://schemas.microsoft.com/office/drawing/2014/main" id="{87A0340E-F17B-4436-AEB0-E464E484DD56}"/>
                  </a:ext>
                </a:extLst>
              </p:cNvPr>
              <p:cNvGrpSpPr/>
              <p:nvPr/>
            </p:nvGrpSpPr>
            <p:grpSpPr>
              <a:xfrm>
                <a:off x="2572545" y="2719835"/>
                <a:ext cx="598263" cy="105763"/>
                <a:chOff x="3824496" y="2158971"/>
                <a:chExt cx="1652311" cy="292100"/>
              </a:xfrm>
            </p:grpSpPr>
            <p:sp>
              <p:nvSpPr>
                <p:cNvPr id="2954" name="Freeform 69">
                  <a:extLst>
                    <a:ext uri="{FF2B5EF4-FFF2-40B4-BE49-F238E27FC236}">
                      <a16:creationId xmlns:a16="http://schemas.microsoft.com/office/drawing/2014/main" id="{FD883F10-80AA-45C6-805A-3EA6134600E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55" name="Freeform 69">
                  <a:extLst>
                    <a:ext uri="{FF2B5EF4-FFF2-40B4-BE49-F238E27FC236}">
                      <a16:creationId xmlns:a16="http://schemas.microsoft.com/office/drawing/2014/main" id="{E2FCCB60-2702-4B4B-943A-F3062A0E2D43}"/>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951" name="Group 2950">
                <a:extLst>
                  <a:ext uri="{FF2B5EF4-FFF2-40B4-BE49-F238E27FC236}">
                    <a16:creationId xmlns:a16="http://schemas.microsoft.com/office/drawing/2014/main" id="{26D6826E-0168-420F-949F-716CC337AB79}"/>
                  </a:ext>
                </a:extLst>
              </p:cNvPr>
              <p:cNvGrpSpPr/>
              <p:nvPr/>
            </p:nvGrpSpPr>
            <p:grpSpPr>
              <a:xfrm rot="10800000">
                <a:off x="2572545" y="3202854"/>
                <a:ext cx="598263" cy="105763"/>
                <a:chOff x="3824496" y="2158971"/>
                <a:chExt cx="1652311" cy="292100"/>
              </a:xfrm>
            </p:grpSpPr>
            <p:sp>
              <p:nvSpPr>
                <p:cNvPr id="2952" name="Freeform 69">
                  <a:extLst>
                    <a:ext uri="{FF2B5EF4-FFF2-40B4-BE49-F238E27FC236}">
                      <a16:creationId xmlns:a16="http://schemas.microsoft.com/office/drawing/2014/main" id="{DC318369-12E6-4ACA-BA8D-E9419B97DDFF}"/>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53" name="Freeform 69">
                  <a:extLst>
                    <a:ext uri="{FF2B5EF4-FFF2-40B4-BE49-F238E27FC236}">
                      <a16:creationId xmlns:a16="http://schemas.microsoft.com/office/drawing/2014/main" id="{88BFC4BB-3E53-4B06-9661-94BCB3769A1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2634" name="Group 2633">
              <a:extLst>
                <a:ext uri="{FF2B5EF4-FFF2-40B4-BE49-F238E27FC236}">
                  <a16:creationId xmlns:a16="http://schemas.microsoft.com/office/drawing/2014/main" id="{FCB421C6-520B-46E6-B613-29A426351438}"/>
                </a:ext>
              </a:extLst>
            </p:cNvPr>
            <p:cNvGrpSpPr/>
            <p:nvPr/>
          </p:nvGrpSpPr>
          <p:grpSpPr>
            <a:xfrm>
              <a:off x="4160588" y="2435776"/>
              <a:ext cx="230660" cy="224790"/>
              <a:chOff x="2517467" y="2666210"/>
              <a:chExt cx="709863" cy="691797"/>
            </a:xfrm>
          </p:grpSpPr>
          <p:sp>
            <p:nvSpPr>
              <p:cNvPr id="2886" name="Freeform: Shape 2885">
                <a:extLst>
                  <a:ext uri="{FF2B5EF4-FFF2-40B4-BE49-F238E27FC236}">
                    <a16:creationId xmlns:a16="http://schemas.microsoft.com/office/drawing/2014/main" id="{64677F9F-B6BE-42DE-884D-F62F26DE78CD}"/>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887" name="Oval 2886">
                <a:extLst>
                  <a:ext uri="{FF2B5EF4-FFF2-40B4-BE49-F238E27FC236}">
                    <a16:creationId xmlns:a16="http://schemas.microsoft.com/office/drawing/2014/main" id="{22514E12-5F9C-40F5-9D5E-FCAF8B071140}"/>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888" name="Freeform 5">
                <a:extLst>
                  <a:ext uri="{FF2B5EF4-FFF2-40B4-BE49-F238E27FC236}">
                    <a16:creationId xmlns:a16="http://schemas.microsoft.com/office/drawing/2014/main" id="{5446A698-4165-4A00-B981-FBBDAADE8661}"/>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89" name="Freeform 6">
                <a:extLst>
                  <a:ext uri="{FF2B5EF4-FFF2-40B4-BE49-F238E27FC236}">
                    <a16:creationId xmlns:a16="http://schemas.microsoft.com/office/drawing/2014/main" id="{B9D4CDD7-1089-442F-BEE2-CEAD6BE711B9}"/>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0" name="Freeform 8">
                <a:extLst>
                  <a:ext uri="{FF2B5EF4-FFF2-40B4-BE49-F238E27FC236}">
                    <a16:creationId xmlns:a16="http://schemas.microsoft.com/office/drawing/2014/main" id="{DE612CB3-26F6-4171-95DB-B5E9F79231CA}"/>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1" name="Freeform 10">
                <a:extLst>
                  <a:ext uri="{FF2B5EF4-FFF2-40B4-BE49-F238E27FC236}">
                    <a16:creationId xmlns:a16="http://schemas.microsoft.com/office/drawing/2014/main" id="{C0984AA1-8CBE-4FFE-8491-7101EF508157}"/>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2" name="Freeform 12">
                <a:extLst>
                  <a:ext uri="{FF2B5EF4-FFF2-40B4-BE49-F238E27FC236}">
                    <a16:creationId xmlns:a16="http://schemas.microsoft.com/office/drawing/2014/main" id="{00F9E761-12A6-4E66-8970-7FF802D55928}"/>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3" name="Freeform 14">
                <a:extLst>
                  <a:ext uri="{FF2B5EF4-FFF2-40B4-BE49-F238E27FC236}">
                    <a16:creationId xmlns:a16="http://schemas.microsoft.com/office/drawing/2014/main" id="{09044071-CA8D-43E3-94B9-378A0E71AFE7}"/>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4" name="Freeform 16">
                <a:extLst>
                  <a:ext uri="{FF2B5EF4-FFF2-40B4-BE49-F238E27FC236}">
                    <a16:creationId xmlns:a16="http://schemas.microsoft.com/office/drawing/2014/main" id="{4F8B4B30-76ED-41F8-B931-0C10CA5ED0A1}"/>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5" name="Freeform 18">
                <a:extLst>
                  <a:ext uri="{FF2B5EF4-FFF2-40B4-BE49-F238E27FC236}">
                    <a16:creationId xmlns:a16="http://schemas.microsoft.com/office/drawing/2014/main" id="{F4CEBB14-D3F6-46CD-834F-C046B947BD49}"/>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6" name="Freeform 20">
                <a:extLst>
                  <a:ext uri="{FF2B5EF4-FFF2-40B4-BE49-F238E27FC236}">
                    <a16:creationId xmlns:a16="http://schemas.microsoft.com/office/drawing/2014/main" id="{FE220A45-CB86-454F-9DFB-F922810568FE}"/>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7" name="Freeform 29">
                <a:extLst>
                  <a:ext uri="{FF2B5EF4-FFF2-40B4-BE49-F238E27FC236}">
                    <a16:creationId xmlns:a16="http://schemas.microsoft.com/office/drawing/2014/main" id="{A3A0E8F7-CF45-4C2A-99C0-DCF18021BD76}"/>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8" name="Freeform 30">
                <a:extLst>
                  <a:ext uri="{FF2B5EF4-FFF2-40B4-BE49-F238E27FC236}">
                    <a16:creationId xmlns:a16="http://schemas.microsoft.com/office/drawing/2014/main" id="{1E3839F9-31A6-4205-8396-81B48A88E889}"/>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99" name="Freeform 37">
                <a:extLst>
                  <a:ext uri="{FF2B5EF4-FFF2-40B4-BE49-F238E27FC236}">
                    <a16:creationId xmlns:a16="http://schemas.microsoft.com/office/drawing/2014/main" id="{B67E7D10-2FAA-4004-A747-8EE3D356B90B}"/>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0" name="Freeform 38">
                <a:extLst>
                  <a:ext uri="{FF2B5EF4-FFF2-40B4-BE49-F238E27FC236}">
                    <a16:creationId xmlns:a16="http://schemas.microsoft.com/office/drawing/2014/main" id="{2EB016E0-21AE-468F-BD30-B7C53E9157CA}"/>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1" name="Freeform 40">
                <a:extLst>
                  <a:ext uri="{FF2B5EF4-FFF2-40B4-BE49-F238E27FC236}">
                    <a16:creationId xmlns:a16="http://schemas.microsoft.com/office/drawing/2014/main" id="{28623AF7-8ACC-439E-8163-14CF07BA6960}"/>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2" name="Freeform 42">
                <a:extLst>
                  <a:ext uri="{FF2B5EF4-FFF2-40B4-BE49-F238E27FC236}">
                    <a16:creationId xmlns:a16="http://schemas.microsoft.com/office/drawing/2014/main" id="{4B53B794-4E21-4E01-B050-5E5CB19A82A9}"/>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3" name="Freeform 49">
                <a:extLst>
                  <a:ext uri="{FF2B5EF4-FFF2-40B4-BE49-F238E27FC236}">
                    <a16:creationId xmlns:a16="http://schemas.microsoft.com/office/drawing/2014/main" id="{F0C8D65B-8BF7-450D-B9C0-C4B415CE81F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4" name="Freeform 50">
                <a:extLst>
                  <a:ext uri="{FF2B5EF4-FFF2-40B4-BE49-F238E27FC236}">
                    <a16:creationId xmlns:a16="http://schemas.microsoft.com/office/drawing/2014/main" id="{18021FC6-F04A-45FE-9BFD-C6096489D0E8}"/>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5" name="Freeform 52">
                <a:extLst>
                  <a:ext uri="{FF2B5EF4-FFF2-40B4-BE49-F238E27FC236}">
                    <a16:creationId xmlns:a16="http://schemas.microsoft.com/office/drawing/2014/main" id="{0D51F59F-45C5-4349-A18F-4AAB51DB583E}"/>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6" name="Freeform 54">
                <a:extLst>
                  <a:ext uri="{FF2B5EF4-FFF2-40B4-BE49-F238E27FC236}">
                    <a16:creationId xmlns:a16="http://schemas.microsoft.com/office/drawing/2014/main" id="{97E39F88-EA8C-4FDC-A74E-25E02483BAC7}"/>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7" name="Freeform 55">
                <a:extLst>
                  <a:ext uri="{FF2B5EF4-FFF2-40B4-BE49-F238E27FC236}">
                    <a16:creationId xmlns:a16="http://schemas.microsoft.com/office/drawing/2014/main" id="{E774733E-C70B-4AC3-BF06-8BADE966999B}"/>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8" name="Freeform 57">
                <a:extLst>
                  <a:ext uri="{FF2B5EF4-FFF2-40B4-BE49-F238E27FC236}">
                    <a16:creationId xmlns:a16="http://schemas.microsoft.com/office/drawing/2014/main" id="{0CE3B8FC-C5D1-4CE1-9A95-3752B08FD9A0}"/>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09" name="Freeform 58">
                <a:extLst>
                  <a:ext uri="{FF2B5EF4-FFF2-40B4-BE49-F238E27FC236}">
                    <a16:creationId xmlns:a16="http://schemas.microsoft.com/office/drawing/2014/main" id="{CD65D83D-EF26-4952-8497-42A862C76768}"/>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10" name="Freeform 60">
                <a:extLst>
                  <a:ext uri="{FF2B5EF4-FFF2-40B4-BE49-F238E27FC236}">
                    <a16:creationId xmlns:a16="http://schemas.microsoft.com/office/drawing/2014/main" id="{4B779B6C-459C-4427-AFDE-9D96D70CFC6B}"/>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11" name="Freeform 61">
                <a:extLst>
                  <a:ext uri="{FF2B5EF4-FFF2-40B4-BE49-F238E27FC236}">
                    <a16:creationId xmlns:a16="http://schemas.microsoft.com/office/drawing/2014/main" id="{DBAE71E7-98AE-4D77-8D03-84BC73F0A21C}"/>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12" name="Oval 63">
                <a:extLst>
                  <a:ext uri="{FF2B5EF4-FFF2-40B4-BE49-F238E27FC236}">
                    <a16:creationId xmlns:a16="http://schemas.microsoft.com/office/drawing/2014/main" id="{A8A05EBB-DD6A-460C-959C-DD77DB1B6826}"/>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13" name="Freeform 64">
                <a:extLst>
                  <a:ext uri="{FF2B5EF4-FFF2-40B4-BE49-F238E27FC236}">
                    <a16:creationId xmlns:a16="http://schemas.microsoft.com/office/drawing/2014/main" id="{A212D306-C1DF-4F66-8671-B707F5A1F582}"/>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14" name="Oval 65">
                <a:extLst>
                  <a:ext uri="{FF2B5EF4-FFF2-40B4-BE49-F238E27FC236}">
                    <a16:creationId xmlns:a16="http://schemas.microsoft.com/office/drawing/2014/main" id="{0A96EFCD-D51A-4B48-860B-A4813F443A1A}"/>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915" name="Group 2914">
                <a:extLst>
                  <a:ext uri="{FF2B5EF4-FFF2-40B4-BE49-F238E27FC236}">
                    <a16:creationId xmlns:a16="http://schemas.microsoft.com/office/drawing/2014/main" id="{E4097E3A-08C8-4459-9256-B083F100668F}"/>
                  </a:ext>
                </a:extLst>
              </p:cNvPr>
              <p:cNvGrpSpPr/>
              <p:nvPr/>
            </p:nvGrpSpPr>
            <p:grpSpPr>
              <a:xfrm>
                <a:off x="2572545" y="2719835"/>
                <a:ext cx="598263" cy="105763"/>
                <a:chOff x="3824496" y="2158971"/>
                <a:chExt cx="1652311" cy="292100"/>
              </a:xfrm>
            </p:grpSpPr>
            <p:sp>
              <p:nvSpPr>
                <p:cNvPr id="2919" name="Freeform 69">
                  <a:extLst>
                    <a:ext uri="{FF2B5EF4-FFF2-40B4-BE49-F238E27FC236}">
                      <a16:creationId xmlns:a16="http://schemas.microsoft.com/office/drawing/2014/main" id="{04F48145-F31F-4FC2-B238-7081405321AB}"/>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20" name="Freeform 69">
                  <a:extLst>
                    <a:ext uri="{FF2B5EF4-FFF2-40B4-BE49-F238E27FC236}">
                      <a16:creationId xmlns:a16="http://schemas.microsoft.com/office/drawing/2014/main" id="{BCF88D4C-478D-4350-88F1-0763E05F376F}"/>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916" name="Group 2915">
                <a:extLst>
                  <a:ext uri="{FF2B5EF4-FFF2-40B4-BE49-F238E27FC236}">
                    <a16:creationId xmlns:a16="http://schemas.microsoft.com/office/drawing/2014/main" id="{9825FF89-8F21-4DE0-BA78-3ED8C8FD64D1}"/>
                  </a:ext>
                </a:extLst>
              </p:cNvPr>
              <p:cNvGrpSpPr/>
              <p:nvPr/>
            </p:nvGrpSpPr>
            <p:grpSpPr>
              <a:xfrm rot="10800000">
                <a:off x="2572545" y="3202854"/>
                <a:ext cx="598263" cy="105763"/>
                <a:chOff x="3824496" y="2158971"/>
                <a:chExt cx="1652311" cy="292100"/>
              </a:xfrm>
            </p:grpSpPr>
            <p:sp>
              <p:nvSpPr>
                <p:cNvPr id="2917" name="Freeform 69">
                  <a:extLst>
                    <a:ext uri="{FF2B5EF4-FFF2-40B4-BE49-F238E27FC236}">
                      <a16:creationId xmlns:a16="http://schemas.microsoft.com/office/drawing/2014/main" id="{2E0E9805-533B-493A-BD4C-FB3F486EA7EB}"/>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918" name="Freeform 69">
                  <a:extLst>
                    <a:ext uri="{FF2B5EF4-FFF2-40B4-BE49-F238E27FC236}">
                      <a16:creationId xmlns:a16="http://schemas.microsoft.com/office/drawing/2014/main" id="{CF2E5146-18A0-4E49-834C-33CB67499EA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sp>
          <p:nvSpPr>
            <p:cNvPr id="2635" name="Freeform: Shape 2634">
              <a:extLst>
                <a:ext uri="{FF2B5EF4-FFF2-40B4-BE49-F238E27FC236}">
                  <a16:creationId xmlns:a16="http://schemas.microsoft.com/office/drawing/2014/main" id="{3A801D76-D00A-42A2-BFEE-E917F4B4FED3}"/>
                </a:ext>
              </a:extLst>
            </p:cNvPr>
            <p:cNvSpPr>
              <a:spLocks/>
            </p:cNvSpPr>
            <p:nvPr/>
          </p:nvSpPr>
          <p:spPr bwMode="auto">
            <a:xfrm>
              <a:off x="4526737" y="2749499"/>
              <a:ext cx="186649" cy="224545"/>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636" name="Oval 2635">
              <a:extLst>
                <a:ext uri="{FF2B5EF4-FFF2-40B4-BE49-F238E27FC236}">
                  <a16:creationId xmlns:a16="http://schemas.microsoft.com/office/drawing/2014/main" id="{A2131626-52CC-4C13-9860-473D25A355E2}"/>
                </a:ext>
              </a:extLst>
            </p:cNvPr>
            <p:cNvSpPr/>
            <p:nvPr/>
          </p:nvSpPr>
          <p:spPr>
            <a:xfrm>
              <a:off x="4550012" y="2788265"/>
              <a:ext cx="149335" cy="1493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637" name="Freeform 5">
              <a:extLst>
                <a:ext uri="{FF2B5EF4-FFF2-40B4-BE49-F238E27FC236}">
                  <a16:creationId xmlns:a16="http://schemas.microsoft.com/office/drawing/2014/main" id="{BF1906A2-4184-45FD-8BE9-4C7ABBB902ED}"/>
                </a:ext>
              </a:extLst>
            </p:cNvPr>
            <p:cNvSpPr>
              <a:spLocks/>
            </p:cNvSpPr>
            <p:nvPr/>
          </p:nvSpPr>
          <p:spPr bwMode="auto">
            <a:xfrm>
              <a:off x="4567942" y="2804291"/>
              <a:ext cx="114117" cy="115042"/>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38" name="Freeform 6">
              <a:extLst>
                <a:ext uri="{FF2B5EF4-FFF2-40B4-BE49-F238E27FC236}">
                  <a16:creationId xmlns:a16="http://schemas.microsoft.com/office/drawing/2014/main" id="{B0844F1C-1C0F-493C-99F1-F02D2D5807CA}"/>
                </a:ext>
              </a:extLst>
            </p:cNvPr>
            <p:cNvSpPr>
              <a:spLocks/>
            </p:cNvSpPr>
            <p:nvPr/>
          </p:nvSpPr>
          <p:spPr bwMode="auto">
            <a:xfrm>
              <a:off x="4559758" y="2796707"/>
              <a:ext cx="130373" cy="130373"/>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39" name="Freeform 8">
              <a:extLst>
                <a:ext uri="{FF2B5EF4-FFF2-40B4-BE49-F238E27FC236}">
                  <a16:creationId xmlns:a16="http://schemas.microsoft.com/office/drawing/2014/main" id="{9FA4655E-4AA7-4897-90D6-38A498E9B5EB}"/>
                </a:ext>
              </a:extLst>
            </p:cNvPr>
            <p:cNvSpPr>
              <a:spLocks noEditPoints="1"/>
            </p:cNvSpPr>
            <p:nvPr/>
          </p:nvSpPr>
          <p:spPr bwMode="auto">
            <a:xfrm>
              <a:off x="4509615" y="2749744"/>
              <a:ext cx="230660" cy="224545"/>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0" name="Freeform 10">
              <a:extLst>
                <a:ext uri="{FF2B5EF4-FFF2-40B4-BE49-F238E27FC236}">
                  <a16:creationId xmlns:a16="http://schemas.microsoft.com/office/drawing/2014/main" id="{F8108C4B-6AAD-45A1-A638-676AC274CAB2}"/>
                </a:ext>
              </a:extLst>
            </p:cNvPr>
            <p:cNvSpPr>
              <a:spLocks/>
            </p:cNvSpPr>
            <p:nvPr/>
          </p:nvSpPr>
          <p:spPr bwMode="auto">
            <a:xfrm>
              <a:off x="4549974" y="2766866"/>
              <a:ext cx="149941" cy="5137"/>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1" name="Freeform 12">
              <a:extLst>
                <a:ext uri="{FF2B5EF4-FFF2-40B4-BE49-F238E27FC236}">
                  <a16:creationId xmlns:a16="http://schemas.microsoft.com/office/drawing/2014/main" id="{5951A58D-FD92-4B7C-BB53-C1B273E685BD}"/>
                </a:ext>
              </a:extLst>
            </p:cNvPr>
            <p:cNvSpPr>
              <a:spLocks noEditPoints="1"/>
            </p:cNvSpPr>
            <p:nvPr/>
          </p:nvSpPr>
          <p:spPr bwMode="auto">
            <a:xfrm>
              <a:off x="4526737" y="2766866"/>
              <a:ext cx="196415" cy="190790"/>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2" name="Freeform 14">
              <a:extLst>
                <a:ext uri="{FF2B5EF4-FFF2-40B4-BE49-F238E27FC236}">
                  <a16:creationId xmlns:a16="http://schemas.microsoft.com/office/drawing/2014/main" id="{CE0D46C0-99A2-4943-9C84-DBA6754FCE9C}"/>
                </a:ext>
              </a:extLst>
            </p:cNvPr>
            <p:cNvSpPr>
              <a:spLocks/>
            </p:cNvSpPr>
            <p:nvPr/>
          </p:nvSpPr>
          <p:spPr bwMode="auto">
            <a:xfrm>
              <a:off x="4687929" y="2772003"/>
              <a:ext cx="29352" cy="30086"/>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3" name="Freeform 16">
              <a:extLst>
                <a:ext uri="{FF2B5EF4-FFF2-40B4-BE49-F238E27FC236}">
                  <a16:creationId xmlns:a16="http://schemas.microsoft.com/office/drawing/2014/main" id="{4E6FCD7C-F5B0-48A5-B11C-FD7617441513}"/>
                </a:ext>
              </a:extLst>
            </p:cNvPr>
            <p:cNvSpPr>
              <a:spLocks noEditPoints="1"/>
            </p:cNvSpPr>
            <p:nvPr/>
          </p:nvSpPr>
          <p:spPr bwMode="auto">
            <a:xfrm>
              <a:off x="4697225" y="2766866"/>
              <a:ext cx="25928" cy="26173"/>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4" name="Freeform 18">
              <a:extLst>
                <a:ext uri="{FF2B5EF4-FFF2-40B4-BE49-F238E27FC236}">
                  <a16:creationId xmlns:a16="http://schemas.microsoft.com/office/drawing/2014/main" id="{34D9C3D4-089A-4D64-8D21-A27389009D44}"/>
                </a:ext>
              </a:extLst>
            </p:cNvPr>
            <p:cNvSpPr>
              <a:spLocks/>
            </p:cNvSpPr>
            <p:nvPr/>
          </p:nvSpPr>
          <p:spPr bwMode="auto">
            <a:xfrm>
              <a:off x="4532607" y="2772003"/>
              <a:ext cx="29352" cy="30086"/>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5" name="Freeform 20">
              <a:extLst>
                <a:ext uri="{FF2B5EF4-FFF2-40B4-BE49-F238E27FC236}">
                  <a16:creationId xmlns:a16="http://schemas.microsoft.com/office/drawing/2014/main" id="{07B3985E-12C7-465F-8933-E57FCD810D3D}"/>
                </a:ext>
              </a:extLst>
            </p:cNvPr>
            <p:cNvSpPr>
              <a:spLocks noEditPoints="1"/>
            </p:cNvSpPr>
            <p:nvPr/>
          </p:nvSpPr>
          <p:spPr bwMode="auto">
            <a:xfrm>
              <a:off x="4526737" y="2766866"/>
              <a:ext cx="25928" cy="26173"/>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6" name="Freeform 29">
              <a:extLst>
                <a:ext uri="{FF2B5EF4-FFF2-40B4-BE49-F238E27FC236}">
                  <a16:creationId xmlns:a16="http://schemas.microsoft.com/office/drawing/2014/main" id="{B79668A3-F10C-4A4F-AD44-66A5048265DF}"/>
                </a:ext>
              </a:extLst>
            </p:cNvPr>
            <p:cNvSpPr>
              <a:spLocks noEditPoints="1"/>
            </p:cNvSpPr>
            <p:nvPr/>
          </p:nvSpPr>
          <p:spPr bwMode="auto">
            <a:xfrm>
              <a:off x="4548996" y="2785700"/>
              <a:ext cx="152142" cy="152387"/>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7" name="Freeform 30">
              <a:extLst>
                <a:ext uri="{FF2B5EF4-FFF2-40B4-BE49-F238E27FC236}">
                  <a16:creationId xmlns:a16="http://schemas.microsoft.com/office/drawing/2014/main" id="{A856F1DD-8998-4C2B-8D8F-F48ECAAEF7E4}"/>
                </a:ext>
              </a:extLst>
            </p:cNvPr>
            <p:cNvSpPr>
              <a:spLocks/>
            </p:cNvSpPr>
            <p:nvPr/>
          </p:nvSpPr>
          <p:spPr bwMode="auto">
            <a:xfrm>
              <a:off x="4621398" y="2812117"/>
              <a:ext cx="65798" cy="53323"/>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8" name="Freeform 37">
              <a:extLst>
                <a:ext uri="{FF2B5EF4-FFF2-40B4-BE49-F238E27FC236}">
                  <a16:creationId xmlns:a16="http://schemas.microsoft.com/office/drawing/2014/main" id="{59724205-E92F-4C8B-8F0B-FBDA054C2105}"/>
                </a:ext>
              </a:extLst>
            </p:cNvPr>
            <p:cNvSpPr>
              <a:spLocks/>
            </p:cNvSpPr>
            <p:nvPr/>
          </p:nvSpPr>
          <p:spPr bwMode="auto">
            <a:xfrm>
              <a:off x="4526737" y="2766866"/>
              <a:ext cx="734" cy="245"/>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49" name="Freeform 38">
              <a:extLst>
                <a:ext uri="{FF2B5EF4-FFF2-40B4-BE49-F238E27FC236}">
                  <a16:creationId xmlns:a16="http://schemas.microsoft.com/office/drawing/2014/main" id="{7C31907A-DC85-47BF-92B7-10814F3B9CEE}"/>
                </a:ext>
              </a:extLst>
            </p:cNvPr>
            <p:cNvSpPr>
              <a:spLocks/>
            </p:cNvSpPr>
            <p:nvPr/>
          </p:nvSpPr>
          <p:spPr bwMode="auto">
            <a:xfrm>
              <a:off x="4526737" y="2766866"/>
              <a:ext cx="734" cy="245"/>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0" name="Freeform 40">
              <a:extLst>
                <a:ext uri="{FF2B5EF4-FFF2-40B4-BE49-F238E27FC236}">
                  <a16:creationId xmlns:a16="http://schemas.microsoft.com/office/drawing/2014/main" id="{7595A7EF-5C6D-4E83-BA49-92FC28414281}"/>
                </a:ext>
              </a:extLst>
            </p:cNvPr>
            <p:cNvSpPr>
              <a:spLocks/>
            </p:cNvSpPr>
            <p:nvPr/>
          </p:nvSpPr>
          <p:spPr bwMode="auto">
            <a:xfrm>
              <a:off x="4532607" y="2772003"/>
              <a:ext cx="15165" cy="15899"/>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1" name="Freeform 42">
              <a:extLst>
                <a:ext uri="{FF2B5EF4-FFF2-40B4-BE49-F238E27FC236}">
                  <a16:creationId xmlns:a16="http://schemas.microsoft.com/office/drawing/2014/main" id="{2763A145-3800-4149-B8E6-E596BE3FF068}"/>
                </a:ext>
              </a:extLst>
            </p:cNvPr>
            <p:cNvSpPr>
              <a:spLocks/>
            </p:cNvSpPr>
            <p:nvPr/>
          </p:nvSpPr>
          <p:spPr bwMode="auto">
            <a:xfrm>
              <a:off x="4526737" y="2766866"/>
              <a:ext cx="12719" cy="12964"/>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2" name="Freeform 49">
              <a:extLst>
                <a:ext uri="{FF2B5EF4-FFF2-40B4-BE49-F238E27FC236}">
                  <a16:creationId xmlns:a16="http://schemas.microsoft.com/office/drawing/2014/main" id="{DF211F9D-967E-46E4-B582-3F8BDB89D528}"/>
                </a:ext>
              </a:extLst>
            </p:cNvPr>
            <p:cNvSpPr>
              <a:spLocks/>
            </p:cNvSpPr>
            <p:nvPr/>
          </p:nvSpPr>
          <p:spPr bwMode="auto">
            <a:xfrm>
              <a:off x="4722418" y="2766866"/>
              <a:ext cx="734" cy="245"/>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3" name="Freeform 50">
              <a:extLst>
                <a:ext uri="{FF2B5EF4-FFF2-40B4-BE49-F238E27FC236}">
                  <a16:creationId xmlns:a16="http://schemas.microsoft.com/office/drawing/2014/main" id="{5520FEF9-D337-4BD4-B579-19EDF6D7E516}"/>
                </a:ext>
              </a:extLst>
            </p:cNvPr>
            <p:cNvSpPr>
              <a:spLocks/>
            </p:cNvSpPr>
            <p:nvPr/>
          </p:nvSpPr>
          <p:spPr bwMode="auto">
            <a:xfrm>
              <a:off x="4722418" y="2766866"/>
              <a:ext cx="734" cy="245"/>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4" name="Freeform 52">
              <a:extLst>
                <a:ext uri="{FF2B5EF4-FFF2-40B4-BE49-F238E27FC236}">
                  <a16:creationId xmlns:a16="http://schemas.microsoft.com/office/drawing/2014/main" id="{F320007F-BB8D-44C6-A8BD-B8D8A355C93A}"/>
                </a:ext>
              </a:extLst>
            </p:cNvPr>
            <p:cNvSpPr>
              <a:spLocks/>
            </p:cNvSpPr>
            <p:nvPr/>
          </p:nvSpPr>
          <p:spPr bwMode="auto">
            <a:xfrm>
              <a:off x="4702116" y="2772003"/>
              <a:ext cx="15165" cy="15899"/>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5" name="Freeform 54">
              <a:extLst>
                <a:ext uri="{FF2B5EF4-FFF2-40B4-BE49-F238E27FC236}">
                  <a16:creationId xmlns:a16="http://schemas.microsoft.com/office/drawing/2014/main" id="{2F1C4CE0-426C-4A47-8B24-6DA43FA259D4}"/>
                </a:ext>
              </a:extLst>
            </p:cNvPr>
            <p:cNvSpPr>
              <a:spLocks/>
            </p:cNvSpPr>
            <p:nvPr/>
          </p:nvSpPr>
          <p:spPr bwMode="auto">
            <a:xfrm>
              <a:off x="4710433" y="2766866"/>
              <a:ext cx="12719" cy="12964"/>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6" name="Freeform 55">
              <a:extLst>
                <a:ext uri="{FF2B5EF4-FFF2-40B4-BE49-F238E27FC236}">
                  <a16:creationId xmlns:a16="http://schemas.microsoft.com/office/drawing/2014/main" id="{3BC7D9C0-5A44-40A8-B8A3-E55099465928}"/>
                </a:ext>
              </a:extLst>
            </p:cNvPr>
            <p:cNvSpPr>
              <a:spLocks noEditPoints="1"/>
            </p:cNvSpPr>
            <p:nvPr/>
          </p:nvSpPr>
          <p:spPr bwMode="auto">
            <a:xfrm>
              <a:off x="4653441" y="2842448"/>
              <a:ext cx="33266" cy="18834"/>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7" name="Freeform 57">
              <a:extLst>
                <a:ext uri="{FF2B5EF4-FFF2-40B4-BE49-F238E27FC236}">
                  <a16:creationId xmlns:a16="http://schemas.microsoft.com/office/drawing/2014/main" id="{F24CE10C-C878-425C-B869-7359ECE59195}"/>
                </a:ext>
              </a:extLst>
            </p:cNvPr>
            <p:cNvSpPr>
              <a:spLocks/>
            </p:cNvSpPr>
            <p:nvPr/>
          </p:nvSpPr>
          <p:spPr bwMode="auto">
            <a:xfrm>
              <a:off x="4560003" y="2811873"/>
              <a:ext cx="60417" cy="70446"/>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8" name="Freeform 58">
              <a:extLst>
                <a:ext uri="{FF2B5EF4-FFF2-40B4-BE49-F238E27FC236}">
                  <a16:creationId xmlns:a16="http://schemas.microsoft.com/office/drawing/2014/main" id="{EF2CBA35-7E1C-4912-9C45-02D178C8D1FB}"/>
                </a:ext>
              </a:extLst>
            </p:cNvPr>
            <p:cNvSpPr>
              <a:spLocks noEditPoints="1"/>
            </p:cNvSpPr>
            <p:nvPr/>
          </p:nvSpPr>
          <p:spPr bwMode="auto">
            <a:xfrm>
              <a:off x="4578348" y="2812851"/>
              <a:ext cx="21770" cy="31309"/>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59" name="Freeform 60">
              <a:extLst>
                <a:ext uri="{FF2B5EF4-FFF2-40B4-BE49-F238E27FC236}">
                  <a16:creationId xmlns:a16="http://schemas.microsoft.com/office/drawing/2014/main" id="{FBFB3C29-843E-439E-B562-C13F89D6E178}"/>
                </a:ext>
              </a:extLst>
            </p:cNvPr>
            <p:cNvSpPr>
              <a:spLocks/>
            </p:cNvSpPr>
            <p:nvPr/>
          </p:nvSpPr>
          <p:spPr bwMode="auto">
            <a:xfrm>
              <a:off x="4594003" y="2863484"/>
              <a:ext cx="67755" cy="68489"/>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60" name="Freeform 61">
              <a:extLst>
                <a:ext uri="{FF2B5EF4-FFF2-40B4-BE49-F238E27FC236}">
                  <a16:creationId xmlns:a16="http://schemas.microsoft.com/office/drawing/2014/main" id="{7D1AF711-EFB9-4B5A-82AA-1F05A4FF39CA}"/>
                </a:ext>
              </a:extLst>
            </p:cNvPr>
            <p:cNvSpPr>
              <a:spLocks noEditPoints="1"/>
            </p:cNvSpPr>
            <p:nvPr/>
          </p:nvSpPr>
          <p:spPr bwMode="auto">
            <a:xfrm>
              <a:off x="4597672" y="2893326"/>
              <a:ext cx="24705" cy="33021"/>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61" name="Oval 63">
              <a:extLst>
                <a:ext uri="{FF2B5EF4-FFF2-40B4-BE49-F238E27FC236}">
                  <a16:creationId xmlns:a16="http://schemas.microsoft.com/office/drawing/2014/main" id="{14DAF730-C983-4E97-A110-7DD84CC23E0F}"/>
                </a:ext>
              </a:extLst>
            </p:cNvPr>
            <p:cNvSpPr>
              <a:spLocks noChangeArrowheads="1"/>
            </p:cNvSpPr>
            <p:nvPr/>
          </p:nvSpPr>
          <p:spPr bwMode="auto">
            <a:xfrm>
              <a:off x="4597672" y="2834865"/>
              <a:ext cx="54546" cy="54057"/>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62" name="Freeform 64">
              <a:extLst>
                <a:ext uri="{FF2B5EF4-FFF2-40B4-BE49-F238E27FC236}">
                  <a16:creationId xmlns:a16="http://schemas.microsoft.com/office/drawing/2014/main" id="{3C9C43C6-B90B-4BC6-9996-4E638CAD59C9}"/>
                </a:ext>
              </a:extLst>
            </p:cNvPr>
            <p:cNvSpPr>
              <a:spLocks noEditPoints="1"/>
            </p:cNvSpPr>
            <p:nvPr/>
          </p:nvSpPr>
          <p:spPr bwMode="auto">
            <a:xfrm>
              <a:off x="4597672" y="2834865"/>
              <a:ext cx="54546" cy="54057"/>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63" name="Oval 65">
              <a:extLst>
                <a:ext uri="{FF2B5EF4-FFF2-40B4-BE49-F238E27FC236}">
                  <a16:creationId xmlns:a16="http://schemas.microsoft.com/office/drawing/2014/main" id="{D235AC63-8FC2-4C95-A433-CFA2E7D213FF}"/>
                </a:ext>
              </a:extLst>
            </p:cNvPr>
            <p:cNvSpPr>
              <a:spLocks noChangeArrowheads="1"/>
            </p:cNvSpPr>
            <p:nvPr/>
          </p:nvSpPr>
          <p:spPr bwMode="auto">
            <a:xfrm>
              <a:off x="4612347" y="2849296"/>
              <a:ext cx="25194" cy="25194"/>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664" name="Group 2663">
              <a:extLst>
                <a:ext uri="{FF2B5EF4-FFF2-40B4-BE49-F238E27FC236}">
                  <a16:creationId xmlns:a16="http://schemas.microsoft.com/office/drawing/2014/main" id="{F493A242-D404-4D15-877B-B01C8D69A01D}"/>
                </a:ext>
              </a:extLst>
            </p:cNvPr>
            <p:cNvGrpSpPr/>
            <p:nvPr/>
          </p:nvGrpSpPr>
          <p:grpSpPr>
            <a:xfrm>
              <a:off x="4527512" y="2766924"/>
              <a:ext cx="194397" cy="34366"/>
              <a:chOff x="3824496" y="2158971"/>
              <a:chExt cx="1652311" cy="292100"/>
            </a:xfrm>
          </p:grpSpPr>
          <p:sp>
            <p:nvSpPr>
              <p:cNvPr id="2884" name="Freeform 69">
                <a:extLst>
                  <a:ext uri="{FF2B5EF4-FFF2-40B4-BE49-F238E27FC236}">
                    <a16:creationId xmlns:a16="http://schemas.microsoft.com/office/drawing/2014/main" id="{A1D85110-63EC-4FAC-A961-B67AB97F5E12}"/>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85" name="Freeform 69">
                <a:extLst>
                  <a:ext uri="{FF2B5EF4-FFF2-40B4-BE49-F238E27FC236}">
                    <a16:creationId xmlns:a16="http://schemas.microsoft.com/office/drawing/2014/main" id="{4146B0B1-3D1C-4C5F-8D21-5E2529FC28B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665" name="Group 2664">
              <a:extLst>
                <a:ext uri="{FF2B5EF4-FFF2-40B4-BE49-F238E27FC236}">
                  <a16:creationId xmlns:a16="http://schemas.microsoft.com/office/drawing/2014/main" id="{872DBFFB-08F4-41AF-8F46-19649FB90940}"/>
                </a:ext>
              </a:extLst>
            </p:cNvPr>
            <p:cNvGrpSpPr/>
            <p:nvPr/>
          </p:nvGrpSpPr>
          <p:grpSpPr>
            <a:xfrm rot="10800000">
              <a:off x="4527512" y="2923874"/>
              <a:ext cx="194397" cy="34366"/>
              <a:chOff x="3824496" y="2158971"/>
              <a:chExt cx="1652311" cy="292100"/>
            </a:xfrm>
          </p:grpSpPr>
          <p:sp>
            <p:nvSpPr>
              <p:cNvPr id="2882" name="Freeform 69">
                <a:extLst>
                  <a:ext uri="{FF2B5EF4-FFF2-40B4-BE49-F238E27FC236}">
                    <a16:creationId xmlns:a16="http://schemas.microsoft.com/office/drawing/2014/main" id="{A222AD4D-D4B4-49B6-9583-BB49C221FBF2}"/>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83" name="Freeform 69">
                <a:extLst>
                  <a:ext uri="{FF2B5EF4-FFF2-40B4-BE49-F238E27FC236}">
                    <a16:creationId xmlns:a16="http://schemas.microsoft.com/office/drawing/2014/main" id="{D14BFD91-5C6E-4D1B-AE59-97A495C4F5CD}"/>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666" name="Group 2665">
              <a:extLst>
                <a:ext uri="{FF2B5EF4-FFF2-40B4-BE49-F238E27FC236}">
                  <a16:creationId xmlns:a16="http://schemas.microsoft.com/office/drawing/2014/main" id="{12E09781-BBBC-4406-8232-1C96E32AE26F}"/>
                </a:ext>
              </a:extLst>
            </p:cNvPr>
            <p:cNvGrpSpPr/>
            <p:nvPr/>
          </p:nvGrpSpPr>
          <p:grpSpPr>
            <a:xfrm>
              <a:off x="4509615" y="3456635"/>
              <a:ext cx="230660" cy="224790"/>
              <a:chOff x="2517467" y="2666210"/>
              <a:chExt cx="709863" cy="691797"/>
            </a:xfrm>
          </p:grpSpPr>
          <p:sp>
            <p:nvSpPr>
              <p:cNvPr id="2847" name="Freeform: Shape 2846">
                <a:extLst>
                  <a:ext uri="{FF2B5EF4-FFF2-40B4-BE49-F238E27FC236}">
                    <a16:creationId xmlns:a16="http://schemas.microsoft.com/office/drawing/2014/main" id="{0E0B4786-109D-43FD-B81B-E3241E45CD0C}"/>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848" name="Oval 2847">
                <a:extLst>
                  <a:ext uri="{FF2B5EF4-FFF2-40B4-BE49-F238E27FC236}">
                    <a16:creationId xmlns:a16="http://schemas.microsoft.com/office/drawing/2014/main" id="{B8F3293B-45DE-41F7-85A8-F223987602E2}"/>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849" name="Freeform 5">
                <a:extLst>
                  <a:ext uri="{FF2B5EF4-FFF2-40B4-BE49-F238E27FC236}">
                    <a16:creationId xmlns:a16="http://schemas.microsoft.com/office/drawing/2014/main" id="{E8E46DBB-2DDF-4A0B-B529-FC2DAC5F3D0C}"/>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0" name="Freeform 6">
                <a:extLst>
                  <a:ext uri="{FF2B5EF4-FFF2-40B4-BE49-F238E27FC236}">
                    <a16:creationId xmlns:a16="http://schemas.microsoft.com/office/drawing/2014/main" id="{E22CDBA6-7C20-4ACD-899D-C81ACD326CF0}"/>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1" name="Freeform 8">
                <a:extLst>
                  <a:ext uri="{FF2B5EF4-FFF2-40B4-BE49-F238E27FC236}">
                    <a16:creationId xmlns:a16="http://schemas.microsoft.com/office/drawing/2014/main" id="{7289D445-6DB0-48F1-9292-B8CB8F21F932}"/>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2" name="Freeform 10">
                <a:extLst>
                  <a:ext uri="{FF2B5EF4-FFF2-40B4-BE49-F238E27FC236}">
                    <a16:creationId xmlns:a16="http://schemas.microsoft.com/office/drawing/2014/main" id="{F4CB92A1-D296-44F8-AF1E-4C818B8DE1FE}"/>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3" name="Freeform 12">
                <a:extLst>
                  <a:ext uri="{FF2B5EF4-FFF2-40B4-BE49-F238E27FC236}">
                    <a16:creationId xmlns:a16="http://schemas.microsoft.com/office/drawing/2014/main" id="{BD2A8AF0-4EE7-4E48-8BBF-198E5D50D83C}"/>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4" name="Freeform 14">
                <a:extLst>
                  <a:ext uri="{FF2B5EF4-FFF2-40B4-BE49-F238E27FC236}">
                    <a16:creationId xmlns:a16="http://schemas.microsoft.com/office/drawing/2014/main" id="{F6804571-439E-4AFF-BE19-E757BF5C017D}"/>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5" name="Freeform 16">
                <a:extLst>
                  <a:ext uri="{FF2B5EF4-FFF2-40B4-BE49-F238E27FC236}">
                    <a16:creationId xmlns:a16="http://schemas.microsoft.com/office/drawing/2014/main" id="{7B58597A-D467-4534-A56F-B99122E66170}"/>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6" name="Freeform 18">
                <a:extLst>
                  <a:ext uri="{FF2B5EF4-FFF2-40B4-BE49-F238E27FC236}">
                    <a16:creationId xmlns:a16="http://schemas.microsoft.com/office/drawing/2014/main" id="{180F85B1-050F-49A2-97F1-92D5BADD8EB4}"/>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7" name="Freeform 20">
                <a:extLst>
                  <a:ext uri="{FF2B5EF4-FFF2-40B4-BE49-F238E27FC236}">
                    <a16:creationId xmlns:a16="http://schemas.microsoft.com/office/drawing/2014/main" id="{BC6317D0-4752-4241-8BD0-61DBEDC0B23F}"/>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8" name="Freeform 29">
                <a:extLst>
                  <a:ext uri="{FF2B5EF4-FFF2-40B4-BE49-F238E27FC236}">
                    <a16:creationId xmlns:a16="http://schemas.microsoft.com/office/drawing/2014/main" id="{8F2A0125-C460-4CDD-8EE1-C62B21F6BAEC}"/>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59" name="Freeform 30">
                <a:extLst>
                  <a:ext uri="{FF2B5EF4-FFF2-40B4-BE49-F238E27FC236}">
                    <a16:creationId xmlns:a16="http://schemas.microsoft.com/office/drawing/2014/main" id="{07E421EC-49AB-4AB4-A3C2-1C58498C117F}"/>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0" name="Freeform 37">
                <a:extLst>
                  <a:ext uri="{FF2B5EF4-FFF2-40B4-BE49-F238E27FC236}">
                    <a16:creationId xmlns:a16="http://schemas.microsoft.com/office/drawing/2014/main" id="{59789DFA-9B31-4FFE-872E-D68A5CE176B3}"/>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1" name="Freeform 38">
                <a:extLst>
                  <a:ext uri="{FF2B5EF4-FFF2-40B4-BE49-F238E27FC236}">
                    <a16:creationId xmlns:a16="http://schemas.microsoft.com/office/drawing/2014/main" id="{4444BD83-0AC1-4D79-AB6E-A2235226A022}"/>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2" name="Freeform 40">
                <a:extLst>
                  <a:ext uri="{FF2B5EF4-FFF2-40B4-BE49-F238E27FC236}">
                    <a16:creationId xmlns:a16="http://schemas.microsoft.com/office/drawing/2014/main" id="{E738CB42-A420-4B2A-9BFE-E31947753CC4}"/>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3" name="Freeform 42">
                <a:extLst>
                  <a:ext uri="{FF2B5EF4-FFF2-40B4-BE49-F238E27FC236}">
                    <a16:creationId xmlns:a16="http://schemas.microsoft.com/office/drawing/2014/main" id="{CA322C17-D74B-4AAA-8959-2FA295A28B4F}"/>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4" name="Freeform 49">
                <a:extLst>
                  <a:ext uri="{FF2B5EF4-FFF2-40B4-BE49-F238E27FC236}">
                    <a16:creationId xmlns:a16="http://schemas.microsoft.com/office/drawing/2014/main" id="{6373C652-F6E4-49C7-8BDE-5ED2E21F36B5}"/>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5" name="Freeform 50">
                <a:extLst>
                  <a:ext uri="{FF2B5EF4-FFF2-40B4-BE49-F238E27FC236}">
                    <a16:creationId xmlns:a16="http://schemas.microsoft.com/office/drawing/2014/main" id="{1B425CAF-F52D-4A08-A065-4CA9B1177E95}"/>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6" name="Freeform 52">
                <a:extLst>
                  <a:ext uri="{FF2B5EF4-FFF2-40B4-BE49-F238E27FC236}">
                    <a16:creationId xmlns:a16="http://schemas.microsoft.com/office/drawing/2014/main" id="{14C5923B-3C58-4DDA-BB9A-B5F39C6D5192}"/>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7" name="Freeform 54">
                <a:extLst>
                  <a:ext uri="{FF2B5EF4-FFF2-40B4-BE49-F238E27FC236}">
                    <a16:creationId xmlns:a16="http://schemas.microsoft.com/office/drawing/2014/main" id="{D153B9D7-3933-4099-A1CD-01950BFA7DA8}"/>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8" name="Freeform 55">
                <a:extLst>
                  <a:ext uri="{FF2B5EF4-FFF2-40B4-BE49-F238E27FC236}">
                    <a16:creationId xmlns:a16="http://schemas.microsoft.com/office/drawing/2014/main" id="{DB813B12-05F6-4D38-9C93-BC06651CEACA}"/>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69" name="Freeform 57">
                <a:extLst>
                  <a:ext uri="{FF2B5EF4-FFF2-40B4-BE49-F238E27FC236}">
                    <a16:creationId xmlns:a16="http://schemas.microsoft.com/office/drawing/2014/main" id="{E0CD9731-68D4-4C1D-A141-65A72BD9AEA2}"/>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70" name="Freeform 58">
                <a:extLst>
                  <a:ext uri="{FF2B5EF4-FFF2-40B4-BE49-F238E27FC236}">
                    <a16:creationId xmlns:a16="http://schemas.microsoft.com/office/drawing/2014/main" id="{731D79E6-2D69-434A-8E29-4694062AF27A}"/>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71" name="Freeform 60">
                <a:extLst>
                  <a:ext uri="{FF2B5EF4-FFF2-40B4-BE49-F238E27FC236}">
                    <a16:creationId xmlns:a16="http://schemas.microsoft.com/office/drawing/2014/main" id="{BF494BDB-7148-4609-83C6-6F6D93645FC0}"/>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72" name="Freeform 61">
                <a:extLst>
                  <a:ext uri="{FF2B5EF4-FFF2-40B4-BE49-F238E27FC236}">
                    <a16:creationId xmlns:a16="http://schemas.microsoft.com/office/drawing/2014/main" id="{0224DAD4-92BE-4A19-92A5-A4F869A68E1B}"/>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73" name="Oval 63">
                <a:extLst>
                  <a:ext uri="{FF2B5EF4-FFF2-40B4-BE49-F238E27FC236}">
                    <a16:creationId xmlns:a16="http://schemas.microsoft.com/office/drawing/2014/main" id="{DFCCB723-C45E-4D29-B599-264EF0730822}"/>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74" name="Freeform 64">
                <a:extLst>
                  <a:ext uri="{FF2B5EF4-FFF2-40B4-BE49-F238E27FC236}">
                    <a16:creationId xmlns:a16="http://schemas.microsoft.com/office/drawing/2014/main" id="{2DAE04D0-F142-40AA-999F-D273F79DE0AC}"/>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75" name="Oval 65">
                <a:extLst>
                  <a:ext uri="{FF2B5EF4-FFF2-40B4-BE49-F238E27FC236}">
                    <a16:creationId xmlns:a16="http://schemas.microsoft.com/office/drawing/2014/main" id="{530CD1EE-C545-48D4-8B1F-DB7C905820B0}"/>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876" name="Group 2875">
                <a:extLst>
                  <a:ext uri="{FF2B5EF4-FFF2-40B4-BE49-F238E27FC236}">
                    <a16:creationId xmlns:a16="http://schemas.microsoft.com/office/drawing/2014/main" id="{CAC218AA-0537-4BFF-901F-6377B07CEF99}"/>
                  </a:ext>
                </a:extLst>
              </p:cNvPr>
              <p:cNvGrpSpPr/>
              <p:nvPr/>
            </p:nvGrpSpPr>
            <p:grpSpPr>
              <a:xfrm>
                <a:off x="2572545" y="2719835"/>
                <a:ext cx="598263" cy="105763"/>
                <a:chOff x="3824496" y="2158971"/>
                <a:chExt cx="1652311" cy="292100"/>
              </a:xfrm>
            </p:grpSpPr>
            <p:sp>
              <p:nvSpPr>
                <p:cNvPr id="2880" name="Freeform 69">
                  <a:extLst>
                    <a:ext uri="{FF2B5EF4-FFF2-40B4-BE49-F238E27FC236}">
                      <a16:creationId xmlns:a16="http://schemas.microsoft.com/office/drawing/2014/main" id="{7878D2AA-610D-4D97-885F-23E5AF109D7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81" name="Freeform 69">
                  <a:extLst>
                    <a:ext uri="{FF2B5EF4-FFF2-40B4-BE49-F238E27FC236}">
                      <a16:creationId xmlns:a16="http://schemas.microsoft.com/office/drawing/2014/main" id="{AD2B2844-BE55-4B0A-BCB9-68A9E62CE08E}"/>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877" name="Group 2876">
                <a:extLst>
                  <a:ext uri="{FF2B5EF4-FFF2-40B4-BE49-F238E27FC236}">
                    <a16:creationId xmlns:a16="http://schemas.microsoft.com/office/drawing/2014/main" id="{5AE33502-98B8-45F4-9E79-A517976FF3FE}"/>
                  </a:ext>
                </a:extLst>
              </p:cNvPr>
              <p:cNvGrpSpPr/>
              <p:nvPr/>
            </p:nvGrpSpPr>
            <p:grpSpPr>
              <a:xfrm rot="10800000">
                <a:off x="2572545" y="3202854"/>
                <a:ext cx="598263" cy="105763"/>
                <a:chOff x="3824496" y="2158971"/>
                <a:chExt cx="1652311" cy="292100"/>
              </a:xfrm>
            </p:grpSpPr>
            <p:sp>
              <p:nvSpPr>
                <p:cNvPr id="2878" name="Freeform 69">
                  <a:extLst>
                    <a:ext uri="{FF2B5EF4-FFF2-40B4-BE49-F238E27FC236}">
                      <a16:creationId xmlns:a16="http://schemas.microsoft.com/office/drawing/2014/main" id="{A82A324D-DCE7-41D9-8996-E966F081E0E2}"/>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79" name="Freeform 69">
                  <a:extLst>
                    <a:ext uri="{FF2B5EF4-FFF2-40B4-BE49-F238E27FC236}">
                      <a16:creationId xmlns:a16="http://schemas.microsoft.com/office/drawing/2014/main" id="{5BA2110E-F015-4673-9407-B3E43B08B8DA}"/>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2667" name="Group 2666">
              <a:extLst>
                <a:ext uri="{FF2B5EF4-FFF2-40B4-BE49-F238E27FC236}">
                  <a16:creationId xmlns:a16="http://schemas.microsoft.com/office/drawing/2014/main" id="{A9A60F29-CCD5-4B0A-9600-FB56ED92A08D}"/>
                </a:ext>
              </a:extLst>
            </p:cNvPr>
            <p:cNvGrpSpPr/>
            <p:nvPr/>
          </p:nvGrpSpPr>
          <p:grpSpPr>
            <a:xfrm>
              <a:off x="5204559" y="3456635"/>
              <a:ext cx="230660" cy="224790"/>
              <a:chOff x="2517467" y="2666210"/>
              <a:chExt cx="709863" cy="691797"/>
            </a:xfrm>
          </p:grpSpPr>
          <p:sp>
            <p:nvSpPr>
              <p:cNvPr id="2812" name="Freeform: Shape 2811">
                <a:extLst>
                  <a:ext uri="{FF2B5EF4-FFF2-40B4-BE49-F238E27FC236}">
                    <a16:creationId xmlns:a16="http://schemas.microsoft.com/office/drawing/2014/main" id="{4D055A16-BB41-4192-A419-B8D92C992E5A}"/>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813" name="Oval 2812">
                <a:extLst>
                  <a:ext uri="{FF2B5EF4-FFF2-40B4-BE49-F238E27FC236}">
                    <a16:creationId xmlns:a16="http://schemas.microsoft.com/office/drawing/2014/main" id="{EAACD945-4C27-4A2D-850C-45DD807DFC56}"/>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814" name="Freeform 5">
                <a:extLst>
                  <a:ext uri="{FF2B5EF4-FFF2-40B4-BE49-F238E27FC236}">
                    <a16:creationId xmlns:a16="http://schemas.microsoft.com/office/drawing/2014/main" id="{769B3A86-83F6-478C-8B40-1031DA4B80BA}"/>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15" name="Freeform 6">
                <a:extLst>
                  <a:ext uri="{FF2B5EF4-FFF2-40B4-BE49-F238E27FC236}">
                    <a16:creationId xmlns:a16="http://schemas.microsoft.com/office/drawing/2014/main" id="{CDDDE60D-D5FB-4E00-A9F7-67C88DB9AA51}"/>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16" name="Freeform 8">
                <a:extLst>
                  <a:ext uri="{FF2B5EF4-FFF2-40B4-BE49-F238E27FC236}">
                    <a16:creationId xmlns:a16="http://schemas.microsoft.com/office/drawing/2014/main" id="{1E68F40B-E60E-4FFC-B457-B71F8D08F0A3}"/>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17" name="Freeform 10">
                <a:extLst>
                  <a:ext uri="{FF2B5EF4-FFF2-40B4-BE49-F238E27FC236}">
                    <a16:creationId xmlns:a16="http://schemas.microsoft.com/office/drawing/2014/main" id="{F6FA1958-F88E-4BEF-B282-3A0A540B8C20}"/>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18" name="Freeform 12">
                <a:extLst>
                  <a:ext uri="{FF2B5EF4-FFF2-40B4-BE49-F238E27FC236}">
                    <a16:creationId xmlns:a16="http://schemas.microsoft.com/office/drawing/2014/main" id="{209CE9DE-3CD5-4FED-BAF9-0EFC68B2E1C1}"/>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19" name="Freeform 14">
                <a:extLst>
                  <a:ext uri="{FF2B5EF4-FFF2-40B4-BE49-F238E27FC236}">
                    <a16:creationId xmlns:a16="http://schemas.microsoft.com/office/drawing/2014/main" id="{D82A6792-C48D-4314-B6B7-4AB23712ADA3}"/>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0" name="Freeform 16">
                <a:extLst>
                  <a:ext uri="{FF2B5EF4-FFF2-40B4-BE49-F238E27FC236}">
                    <a16:creationId xmlns:a16="http://schemas.microsoft.com/office/drawing/2014/main" id="{FD364AB1-D871-49A4-8D9B-928F85D0F18C}"/>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1" name="Freeform 18">
                <a:extLst>
                  <a:ext uri="{FF2B5EF4-FFF2-40B4-BE49-F238E27FC236}">
                    <a16:creationId xmlns:a16="http://schemas.microsoft.com/office/drawing/2014/main" id="{D7EFF133-06EF-4571-89A6-BBA9482B46CB}"/>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2" name="Freeform 20">
                <a:extLst>
                  <a:ext uri="{FF2B5EF4-FFF2-40B4-BE49-F238E27FC236}">
                    <a16:creationId xmlns:a16="http://schemas.microsoft.com/office/drawing/2014/main" id="{8FF4E76F-646B-4722-A366-2311ABE0AE0B}"/>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3" name="Freeform 29">
                <a:extLst>
                  <a:ext uri="{FF2B5EF4-FFF2-40B4-BE49-F238E27FC236}">
                    <a16:creationId xmlns:a16="http://schemas.microsoft.com/office/drawing/2014/main" id="{B9708D1B-80BE-4AD1-939F-48DF13322D2C}"/>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4" name="Freeform 30">
                <a:extLst>
                  <a:ext uri="{FF2B5EF4-FFF2-40B4-BE49-F238E27FC236}">
                    <a16:creationId xmlns:a16="http://schemas.microsoft.com/office/drawing/2014/main" id="{752B01BA-A324-432D-A57C-ED8B6F43E14E}"/>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5" name="Freeform 37">
                <a:extLst>
                  <a:ext uri="{FF2B5EF4-FFF2-40B4-BE49-F238E27FC236}">
                    <a16:creationId xmlns:a16="http://schemas.microsoft.com/office/drawing/2014/main" id="{E05C6C71-B22B-41DE-9CC6-560CF2FB9067}"/>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6" name="Freeform 38">
                <a:extLst>
                  <a:ext uri="{FF2B5EF4-FFF2-40B4-BE49-F238E27FC236}">
                    <a16:creationId xmlns:a16="http://schemas.microsoft.com/office/drawing/2014/main" id="{527F656E-666A-4CA3-819A-4441D55B6C05}"/>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7" name="Freeform 40">
                <a:extLst>
                  <a:ext uri="{FF2B5EF4-FFF2-40B4-BE49-F238E27FC236}">
                    <a16:creationId xmlns:a16="http://schemas.microsoft.com/office/drawing/2014/main" id="{24202ED2-BCCC-4315-8C0B-B2FE7BA42679}"/>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8" name="Freeform 42">
                <a:extLst>
                  <a:ext uri="{FF2B5EF4-FFF2-40B4-BE49-F238E27FC236}">
                    <a16:creationId xmlns:a16="http://schemas.microsoft.com/office/drawing/2014/main" id="{A5A66FF1-CDDF-475B-BC40-48A420322028}"/>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29" name="Freeform 49">
                <a:extLst>
                  <a:ext uri="{FF2B5EF4-FFF2-40B4-BE49-F238E27FC236}">
                    <a16:creationId xmlns:a16="http://schemas.microsoft.com/office/drawing/2014/main" id="{863A4FC1-D4C0-4A66-8BA2-0E870B2BC9EF}"/>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0" name="Freeform 50">
                <a:extLst>
                  <a:ext uri="{FF2B5EF4-FFF2-40B4-BE49-F238E27FC236}">
                    <a16:creationId xmlns:a16="http://schemas.microsoft.com/office/drawing/2014/main" id="{52DEF488-9860-46CC-BC7F-E2B5EF15F5D6}"/>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1" name="Freeform 52">
                <a:extLst>
                  <a:ext uri="{FF2B5EF4-FFF2-40B4-BE49-F238E27FC236}">
                    <a16:creationId xmlns:a16="http://schemas.microsoft.com/office/drawing/2014/main" id="{A1A28547-99A8-4C5C-BC2E-343C63809240}"/>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2" name="Freeform 54">
                <a:extLst>
                  <a:ext uri="{FF2B5EF4-FFF2-40B4-BE49-F238E27FC236}">
                    <a16:creationId xmlns:a16="http://schemas.microsoft.com/office/drawing/2014/main" id="{C43E57E7-27CA-4FCD-947E-FF89841BA9E7}"/>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3" name="Freeform 55">
                <a:extLst>
                  <a:ext uri="{FF2B5EF4-FFF2-40B4-BE49-F238E27FC236}">
                    <a16:creationId xmlns:a16="http://schemas.microsoft.com/office/drawing/2014/main" id="{433D2DDE-35FD-4CE9-A4F8-C33E8EC85C81}"/>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4" name="Freeform 57">
                <a:extLst>
                  <a:ext uri="{FF2B5EF4-FFF2-40B4-BE49-F238E27FC236}">
                    <a16:creationId xmlns:a16="http://schemas.microsoft.com/office/drawing/2014/main" id="{10E231AA-F50A-471C-B69F-07EFF4D2C17A}"/>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5" name="Freeform 58">
                <a:extLst>
                  <a:ext uri="{FF2B5EF4-FFF2-40B4-BE49-F238E27FC236}">
                    <a16:creationId xmlns:a16="http://schemas.microsoft.com/office/drawing/2014/main" id="{B8974EF2-848B-4357-A479-C48C5EA54F2A}"/>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6" name="Freeform 60">
                <a:extLst>
                  <a:ext uri="{FF2B5EF4-FFF2-40B4-BE49-F238E27FC236}">
                    <a16:creationId xmlns:a16="http://schemas.microsoft.com/office/drawing/2014/main" id="{D8E96F53-F831-493F-B45A-9ACC91D14B72}"/>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7" name="Freeform 61">
                <a:extLst>
                  <a:ext uri="{FF2B5EF4-FFF2-40B4-BE49-F238E27FC236}">
                    <a16:creationId xmlns:a16="http://schemas.microsoft.com/office/drawing/2014/main" id="{56A50254-4A75-4D03-A333-CC9A6407E3B5}"/>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8" name="Oval 63">
                <a:extLst>
                  <a:ext uri="{FF2B5EF4-FFF2-40B4-BE49-F238E27FC236}">
                    <a16:creationId xmlns:a16="http://schemas.microsoft.com/office/drawing/2014/main" id="{84A203CC-89DB-4C9A-B8A8-E02F6D2F6164}"/>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39" name="Freeform 64">
                <a:extLst>
                  <a:ext uri="{FF2B5EF4-FFF2-40B4-BE49-F238E27FC236}">
                    <a16:creationId xmlns:a16="http://schemas.microsoft.com/office/drawing/2014/main" id="{FD53BEAC-FB2C-4A37-81F6-9E1565092041}"/>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40" name="Oval 65">
                <a:extLst>
                  <a:ext uri="{FF2B5EF4-FFF2-40B4-BE49-F238E27FC236}">
                    <a16:creationId xmlns:a16="http://schemas.microsoft.com/office/drawing/2014/main" id="{53E665F8-E0D0-4AC3-BAA5-24250A399C50}"/>
                  </a:ext>
                </a:extLst>
              </p:cNvPr>
              <p:cNvSpPr>
                <a:spLocks noChangeArrowheads="1"/>
              </p:cNvSpPr>
              <p:nvPr/>
            </p:nvSpPr>
            <p:spPr bwMode="auto">
              <a:xfrm>
                <a:off x="2833627" y="2973337"/>
                <a:ext cx="77535" cy="77535"/>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841" name="Group 2840">
                <a:extLst>
                  <a:ext uri="{FF2B5EF4-FFF2-40B4-BE49-F238E27FC236}">
                    <a16:creationId xmlns:a16="http://schemas.microsoft.com/office/drawing/2014/main" id="{47D20FD7-DCA4-41BA-AAC6-1B85B4125DCD}"/>
                  </a:ext>
                </a:extLst>
              </p:cNvPr>
              <p:cNvGrpSpPr/>
              <p:nvPr/>
            </p:nvGrpSpPr>
            <p:grpSpPr>
              <a:xfrm>
                <a:off x="2572545" y="2719835"/>
                <a:ext cx="598263" cy="105763"/>
                <a:chOff x="3824496" y="2158971"/>
                <a:chExt cx="1652311" cy="292100"/>
              </a:xfrm>
            </p:grpSpPr>
            <p:sp>
              <p:nvSpPr>
                <p:cNvPr id="2845" name="Freeform 69">
                  <a:extLst>
                    <a:ext uri="{FF2B5EF4-FFF2-40B4-BE49-F238E27FC236}">
                      <a16:creationId xmlns:a16="http://schemas.microsoft.com/office/drawing/2014/main" id="{93DF45C3-3F4A-49A8-AA12-DD5D6BB1C231}"/>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46" name="Freeform 69">
                  <a:extLst>
                    <a:ext uri="{FF2B5EF4-FFF2-40B4-BE49-F238E27FC236}">
                      <a16:creationId xmlns:a16="http://schemas.microsoft.com/office/drawing/2014/main" id="{652EE746-A996-40B3-A6DF-CA14517D004E}"/>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842" name="Group 2841">
                <a:extLst>
                  <a:ext uri="{FF2B5EF4-FFF2-40B4-BE49-F238E27FC236}">
                    <a16:creationId xmlns:a16="http://schemas.microsoft.com/office/drawing/2014/main" id="{0B36A7E6-839E-4DC7-AEA7-85FD47D8E818}"/>
                  </a:ext>
                </a:extLst>
              </p:cNvPr>
              <p:cNvGrpSpPr/>
              <p:nvPr/>
            </p:nvGrpSpPr>
            <p:grpSpPr>
              <a:xfrm rot="10800000">
                <a:off x="2572545" y="3202854"/>
                <a:ext cx="598263" cy="105763"/>
                <a:chOff x="3824496" y="2158971"/>
                <a:chExt cx="1652311" cy="292100"/>
              </a:xfrm>
            </p:grpSpPr>
            <p:sp>
              <p:nvSpPr>
                <p:cNvPr id="2843" name="Freeform 69">
                  <a:extLst>
                    <a:ext uri="{FF2B5EF4-FFF2-40B4-BE49-F238E27FC236}">
                      <a16:creationId xmlns:a16="http://schemas.microsoft.com/office/drawing/2014/main" id="{50A71F5D-4259-4FDA-9ECB-B8CFD192173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44" name="Freeform 69">
                  <a:extLst>
                    <a:ext uri="{FF2B5EF4-FFF2-40B4-BE49-F238E27FC236}">
                      <a16:creationId xmlns:a16="http://schemas.microsoft.com/office/drawing/2014/main" id="{820B82F3-D68C-4623-947C-FBFECBB0BF27}"/>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2668" name="Group 2667">
              <a:extLst>
                <a:ext uri="{FF2B5EF4-FFF2-40B4-BE49-F238E27FC236}">
                  <a16:creationId xmlns:a16="http://schemas.microsoft.com/office/drawing/2014/main" id="{94C49A98-AE6E-4270-A000-0F27B866663A}"/>
                </a:ext>
              </a:extLst>
            </p:cNvPr>
            <p:cNvGrpSpPr/>
            <p:nvPr/>
          </p:nvGrpSpPr>
          <p:grpSpPr>
            <a:xfrm>
              <a:off x="4973421" y="2828662"/>
              <a:ext cx="230660" cy="224790"/>
              <a:chOff x="2517467" y="2666210"/>
              <a:chExt cx="709863" cy="691797"/>
            </a:xfrm>
          </p:grpSpPr>
          <p:sp>
            <p:nvSpPr>
              <p:cNvPr id="2777" name="Freeform: Shape 2776">
                <a:extLst>
                  <a:ext uri="{FF2B5EF4-FFF2-40B4-BE49-F238E27FC236}">
                    <a16:creationId xmlns:a16="http://schemas.microsoft.com/office/drawing/2014/main" id="{0566A06D-31EA-4280-986B-E0732D918FB0}"/>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778" name="Oval 2777">
                <a:extLst>
                  <a:ext uri="{FF2B5EF4-FFF2-40B4-BE49-F238E27FC236}">
                    <a16:creationId xmlns:a16="http://schemas.microsoft.com/office/drawing/2014/main" id="{B6D29359-CBE7-47ED-81BA-0208D4A62A51}"/>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779" name="Freeform 5">
                <a:extLst>
                  <a:ext uri="{FF2B5EF4-FFF2-40B4-BE49-F238E27FC236}">
                    <a16:creationId xmlns:a16="http://schemas.microsoft.com/office/drawing/2014/main" id="{BDD3166A-70A7-47DC-9EB5-B89352EF5315}"/>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0" name="Freeform 6">
                <a:extLst>
                  <a:ext uri="{FF2B5EF4-FFF2-40B4-BE49-F238E27FC236}">
                    <a16:creationId xmlns:a16="http://schemas.microsoft.com/office/drawing/2014/main" id="{939F3B00-F5FD-4AC6-8D70-15441CA45AAC}"/>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1" name="Freeform 8">
                <a:extLst>
                  <a:ext uri="{FF2B5EF4-FFF2-40B4-BE49-F238E27FC236}">
                    <a16:creationId xmlns:a16="http://schemas.microsoft.com/office/drawing/2014/main" id="{E531599C-7562-4303-8EC3-86E0BA60C32C}"/>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2" name="Freeform 10">
                <a:extLst>
                  <a:ext uri="{FF2B5EF4-FFF2-40B4-BE49-F238E27FC236}">
                    <a16:creationId xmlns:a16="http://schemas.microsoft.com/office/drawing/2014/main" id="{F92D5981-1819-4386-B7EE-20EE327C32AF}"/>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3" name="Freeform 12">
                <a:extLst>
                  <a:ext uri="{FF2B5EF4-FFF2-40B4-BE49-F238E27FC236}">
                    <a16:creationId xmlns:a16="http://schemas.microsoft.com/office/drawing/2014/main" id="{53F7A5B6-1656-42EE-BA3E-119BDFF68DBE}"/>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4" name="Freeform 14">
                <a:extLst>
                  <a:ext uri="{FF2B5EF4-FFF2-40B4-BE49-F238E27FC236}">
                    <a16:creationId xmlns:a16="http://schemas.microsoft.com/office/drawing/2014/main" id="{1E965283-04B7-4AB2-80D1-E48B2E272547}"/>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5" name="Freeform 16">
                <a:extLst>
                  <a:ext uri="{FF2B5EF4-FFF2-40B4-BE49-F238E27FC236}">
                    <a16:creationId xmlns:a16="http://schemas.microsoft.com/office/drawing/2014/main" id="{4D581A00-C78E-4788-9220-27431F064DBF}"/>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6" name="Freeform 18">
                <a:extLst>
                  <a:ext uri="{FF2B5EF4-FFF2-40B4-BE49-F238E27FC236}">
                    <a16:creationId xmlns:a16="http://schemas.microsoft.com/office/drawing/2014/main" id="{AC2D0445-DA6D-494F-B9BE-4364BFDA0DD6}"/>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7" name="Freeform 20">
                <a:extLst>
                  <a:ext uri="{FF2B5EF4-FFF2-40B4-BE49-F238E27FC236}">
                    <a16:creationId xmlns:a16="http://schemas.microsoft.com/office/drawing/2014/main" id="{E2266EDA-2B2D-40CB-9888-D747A50AC795}"/>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8" name="Freeform 29">
                <a:extLst>
                  <a:ext uri="{FF2B5EF4-FFF2-40B4-BE49-F238E27FC236}">
                    <a16:creationId xmlns:a16="http://schemas.microsoft.com/office/drawing/2014/main" id="{8B83D8F0-96E4-4379-AAFB-67C5174DBFEB}"/>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89" name="Freeform 30">
                <a:extLst>
                  <a:ext uri="{FF2B5EF4-FFF2-40B4-BE49-F238E27FC236}">
                    <a16:creationId xmlns:a16="http://schemas.microsoft.com/office/drawing/2014/main" id="{F84D38A4-C7EF-4C02-843F-C84B5E6A9064}"/>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0" name="Freeform 37">
                <a:extLst>
                  <a:ext uri="{FF2B5EF4-FFF2-40B4-BE49-F238E27FC236}">
                    <a16:creationId xmlns:a16="http://schemas.microsoft.com/office/drawing/2014/main" id="{1AECA20D-E76C-427C-986A-D48D899673FA}"/>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1" name="Freeform 38">
                <a:extLst>
                  <a:ext uri="{FF2B5EF4-FFF2-40B4-BE49-F238E27FC236}">
                    <a16:creationId xmlns:a16="http://schemas.microsoft.com/office/drawing/2014/main" id="{C8C147EF-ED3E-4060-A6D0-F17FEFDD44A0}"/>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2" name="Freeform 40">
                <a:extLst>
                  <a:ext uri="{FF2B5EF4-FFF2-40B4-BE49-F238E27FC236}">
                    <a16:creationId xmlns:a16="http://schemas.microsoft.com/office/drawing/2014/main" id="{6C1B5966-EF19-41DC-91A1-E854B89CC285}"/>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3" name="Freeform 42">
                <a:extLst>
                  <a:ext uri="{FF2B5EF4-FFF2-40B4-BE49-F238E27FC236}">
                    <a16:creationId xmlns:a16="http://schemas.microsoft.com/office/drawing/2014/main" id="{0F49F26D-3742-400B-9331-B1E75C804A84}"/>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4" name="Freeform 49">
                <a:extLst>
                  <a:ext uri="{FF2B5EF4-FFF2-40B4-BE49-F238E27FC236}">
                    <a16:creationId xmlns:a16="http://schemas.microsoft.com/office/drawing/2014/main" id="{6143E995-D07A-4426-810B-78FEC17EB5B2}"/>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5" name="Freeform 50">
                <a:extLst>
                  <a:ext uri="{FF2B5EF4-FFF2-40B4-BE49-F238E27FC236}">
                    <a16:creationId xmlns:a16="http://schemas.microsoft.com/office/drawing/2014/main" id="{56F33916-5BC5-4921-A68A-959F9CE2553C}"/>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6" name="Freeform 52">
                <a:extLst>
                  <a:ext uri="{FF2B5EF4-FFF2-40B4-BE49-F238E27FC236}">
                    <a16:creationId xmlns:a16="http://schemas.microsoft.com/office/drawing/2014/main" id="{A9516551-8CF3-455A-81A8-644A096CE910}"/>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7" name="Freeform 54">
                <a:extLst>
                  <a:ext uri="{FF2B5EF4-FFF2-40B4-BE49-F238E27FC236}">
                    <a16:creationId xmlns:a16="http://schemas.microsoft.com/office/drawing/2014/main" id="{EA47E849-B428-4478-BCCA-731D6AE5F72D}"/>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8" name="Freeform 55">
                <a:extLst>
                  <a:ext uri="{FF2B5EF4-FFF2-40B4-BE49-F238E27FC236}">
                    <a16:creationId xmlns:a16="http://schemas.microsoft.com/office/drawing/2014/main" id="{0F06713D-3761-4F15-8504-69F3C62ED507}"/>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99" name="Freeform 57">
                <a:extLst>
                  <a:ext uri="{FF2B5EF4-FFF2-40B4-BE49-F238E27FC236}">
                    <a16:creationId xmlns:a16="http://schemas.microsoft.com/office/drawing/2014/main" id="{4B2F3DE6-851E-40E8-AEEA-C8A9BB8462B3}"/>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00" name="Freeform 58">
                <a:extLst>
                  <a:ext uri="{FF2B5EF4-FFF2-40B4-BE49-F238E27FC236}">
                    <a16:creationId xmlns:a16="http://schemas.microsoft.com/office/drawing/2014/main" id="{F173AEDD-E951-4BA9-A15D-A6AF694CE309}"/>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01" name="Freeform 60">
                <a:extLst>
                  <a:ext uri="{FF2B5EF4-FFF2-40B4-BE49-F238E27FC236}">
                    <a16:creationId xmlns:a16="http://schemas.microsoft.com/office/drawing/2014/main" id="{9F3D48FF-4F1D-4765-B429-A1A3BA649046}"/>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02" name="Freeform 61">
                <a:extLst>
                  <a:ext uri="{FF2B5EF4-FFF2-40B4-BE49-F238E27FC236}">
                    <a16:creationId xmlns:a16="http://schemas.microsoft.com/office/drawing/2014/main" id="{9A0A7192-F4DA-4F66-A103-B3F953BA0846}"/>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03" name="Oval 63">
                <a:extLst>
                  <a:ext uri="{FF2B5EF4-FFF2-40B4-BE49-F238E27FC236}">
                    <a16:creationId xmlns:a16="http://schemas.microsoft.com/office/drawing/2014/main" id="{AB5E82B5-0300-43A3-A7E8-3B9AF20BC36B}"/>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04" name="Freeform 64">
                <a:extLst>
                  <a:ext uri="{FF2B5EF4-FFF2-40B4-BE49-F238E27FC236}">
                    <a16:creationId xmlns:a16="http://schemas.microsoft.com/office/drawing/2014/main" id="{BD3FEE97-43E9-4B61-8BF8-931D73C94C27}"/>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05" name="Oval 65">
                <a:extLst>
                  <a:ext uri="{FF2B5EF4-FFF2-40B4-BE49-F238E27FC236}">
                    <a16:creationId xmlns:a16="http://schemas.microsoft.com/office/drawing/2014/main" id="{16FD1F6C-733C-48A2-9B7E-8B5994659C56}"/>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806" name="Group 2805">
                <a:extLst>
                  <a:ext uri="{FF2B5EF4-FFF2-40B4-BE49-F238E27FC236}">
                    <a16:creationId xmlns:a16="http://schemas.microsoft.com/office/drawing/2014/main" id="{2B774C1C-FFD4-4A02-8F8B-01152AE76A74}"/>
                  </a:ext>
                </a:extLst>
              </p:cNvPr>
              <p:cNvGrpSpPr/>
              <p:nvPr/>
            </p:nvGrpSpPr>
            <p:grpSpPr>
              <a:xfrm>
                <a:off x="2572545" y="2719835"/>
                <a:ext cx="598263" cy="105763"/>
                <a:chOff x="3824496" y="2158971"/>
                <a:chExt cx="1652311" cy="292100"/>
              </a:xfrm>
            </p:grpSpPr>
            <p:sp>
              <p:nvSpPr>
                <p:cNvPr id="2810" name="Freeform 69">
                  <a:extLst>
                    <a:ext uri="{FF2B5EF4-FFF2-40B4-BE49-F238E27FC236}">
                      <a16:creationId xmlns:a16="http://schemas.microsoft.com/office/drawing/2014/main" id="{008A4433-E34C-4910-8824-BBF12A59418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11" name="Freeform 69">
                  <a:extLst>
                    <a:ext uri="{FF2B5EF4-FFF2-40B4-BE49-F238E27FC236}">
                      <a16:creationId xmlns:a16="http://schemas.microsoft.com/office/drawing/2014/main" id="{B6DEE8DC-1323-41CD-AA80-1AF1F5D35517}"/>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807" name="Group 2806">
                <a:extLst>
                  <a:ext uri="{FF2B5EF4-FFF2-40B4-BE49-F238E27FC236}">
                    <a16:creationId xmlns:a16="http://schemas.microsoft.com/office/drawing/2014/main" id="{AD823685-2C60-48D6-A328-4D21571E7938}"/>
                  </a:ext>
                </a:extLst>
              </p:cNvPr>
              <p:cNvGrpSpPr/>
              <p:nvPr/>
            </p:nvGrpSpPr>
            <p:grpSpPr>
              <a:xfrm rot="10800000">
                <a:off x="2572545" y="3202854"/>
                <a:ext cx="598263" cy="105763"/>
                <a:chOff x="3824496" y="2158971"/>
                <a:chExt cx="1652311" cy="292100"/>
              </a:xfrm>
            </p:grpSpPr>
            <p:sp>
              <p:nvSpPr>
                <p:cNvPr id="2808" name="Freeform 69">
                  <a:extLst>
                    <a:ext uri="{FF2B5EF4-FFF2-40B4-BE49-F238E27FC236}">
                      <a16:creationId xmlns:a16="http://schemas.microsoft.com/office/drawing/2014/main" id="{F98257BF-3F18-451D-A602-1BD452D67C0A}"/>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809" name="Freeform 69">
                  <a:extLst>
                    <a:ext uri="{FF2B5EF4-FFF2-40B4-BE49-F238E27FC236}">
                      <a16:creationId xmlns:a16="http://schemas.microsoft.com/office/drawing/2014/main" id="{81C43EBC-9D45-4280-9775-2A88B8F8C0D1}"/>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2669" name="Group 2668">
              <a:extLst>
                <a:ext uri="{FF2B5EF4-FFF2-40B4-BE49-F238E27FC236}">
                  <a16:creationId xmlns:a16="http://schemas.microsoft.com/office/drawing/2014/main" id="{F16E9579-F994-413C-A45D-5BA3106DEF0D}"/>
                </a:ext>
              </a:extLst>
            </p:cNvPr>
            <p:cNvGrpSpPr/>
            <p:nvPr/>
          </p:nvGrpSpPr>
          <p:grpSpPr>
            <a:xfrm>
              <a:off x="4973421" y="2292214"/>
              <a:ext cx="230660" cy="224790"/>
              <a:chOff x="2517467" y="2666210"/>
              <a:chExt cx="709863" cy="691797"/>
            </a:xfrm>
          </p:grpSpPr>
          <p:sp>
            <p:nvSpPr>
              <p:cNvPr id="2742" name="Freeform: Shape 2741">
                <a:extLst>
                  <a:ext uri="{FF2B5EF4-FFF2-40B4-BE49-F238E27FC236}">
                    <a16:creationId xmlns:a16="http://schemas.microsoft.com/office/drawing/2014/main" id="{E1E8A0B0-3BB2-4BCC-8895-3AC1C6B9ECA3}"/>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743" name="Oval 2742">
                <a:extLst>
                  <a:ext uri="{FF2B5EF4-FFF2-40B4-BE49-F238E27FC236}">
                    <a16:creationId xmlns:a16="http://schemas.microsoft.com/office/drawing/2014/main" id="{83A530A6-970E-451F-8050-0DEDF971A039}"/>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744" name="Freeform 5">
                <a:extLst>
                  <a:ext uri="{FF2B5EF4-FFF2-40B4-BE49-F238E27FC236}">
                    <a16:creationId xmlns:a16="http://schemas.microsoft.com/office/drawing/2014/main" id="{42B48BFD-83BC-404C-A5B8-B260AFD327A0}"/>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45" name="Freeform 6">
                <a:extLst>
                  <a:ext uri="{FF2B5EF4-FFF2-40B4-BE49-F238E27FC236}">
                    <a16:creationId xmlns:a16="http://schemas.microsoft.com/office/drawing/2014/main" id="{8D1579D5-FD73-4878-A168-87CE3DCFF971}"/>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46" name="Freeform 8">
                <a:extLst>
                  <a:ext uri="{FF2B5EF4-FFF2-40B4-BE49-F238E27FC236}">
                    <a16:creationId xmlns:a16="http://schemas.microsoft.com/office/drawing/2014/main" id="{6181C3F5-7754-4486-8ABB-C2B545996878}"/>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47" name="Freeform 10">
                <a:extLst>
                  <a:ext uri="{FF2B5EF4-FFF2-40B4-BE49-F238E27FC236}">
                    <a16:creationId xmlns:a16="http://schemas.microsoft.com/office/drawing/2014/main" id="{1C8B4A06-733E-4C3F-A35E-1A84D675DD36}"/>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48" name="Freeform 12">
                <a:extLst>
                  <a:ext uri="{FF2B5EF4-FFF2-40B4-BE49-F238E27FC236}">
                    <a16:creationId xmlns:a16="http://schemas.microsoft.com/office/drawing/2014/main" id="{C2D2C8B3-9952-4021-BDFA-375E3F5062DF}"/>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49" name="Freeform 14">
                <a:extLst>
                  <a:ext uri="{FF2B5EF4-FFF2-40B4-BE49-F238E27FC236}">
                    <a16:creationId xmlns:a16="http://schemas.microsoft.com/office/drawing/2014/main" id="{DB78ED08-3CB8-438A-930B-F6F97D4408FB}"/>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0" name="Freeform 16">
                <a:extLst>
                  <a:ext uri="{FF2B5EF4-FFF2-40B4-BE49-F238E27FC236}">
                    <a16:creationId xmlns:a16="http://schemas.microsoft.com/office/drawing/2014/main" id="{80E23971-3F07-41EC-8E52-F72E5FCDA9E8}"/>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1" name="Freeform 18">
                <a:extLst>
                  <a:ext uri="{FF2B5EF4-FFF2-40B4-BE49-F238E27FC236}">
                    <a16:creationId xmlns:a16="http://schemas.microsoft.com/office/drawing/2014/main" id="{AF91AD45-F35F-40C6-86A1-A3F729E87A99}"/>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2" name="Freeform 20">
                <a:extLst>
                  <a:ext uri="{FF2B5EF4-FFF2-40B4-BE49-F238E27FC236}">
                    <a16:creationId xmlns:a16="http://schemas.microsoft.com/office/drawing/2014/main" id="{F0E36903-4C25-4956-9C6D-F101C3746909}"/>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3" name="Freeform 29">
                <a:extLst>
                  <a:ext uri="{FF2B5EF4-FFF2-40B4-BE49-F238E27FC236}">
                    <a16:creationId xmlns:a16="http://schemas.microsoft.com/office/drawing/2014/main" id="{D81B82BC-1B4B-48D2-B866-D3F251F88AD8}"/>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4" name="Freeform 30">
                <a:extLst>
                  <a:ext uri="{FF2B5EF4-FFF2-40B4-BE49-F238E27FC236}">
                    <a16:creationId xmlns:a16="http://schemas.microsoft.com/office/drawing/2014/main" id="{8D4FD4E4-B98F-430B-B50E-4DB63D2A28F6}"/>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5" name="Freeform 37">
                <a:extLst>
                  <a:ext uri="{FF2B5EF4-FFF2-40B4-BE49-F238E27FC236}">
                    <a16:creationId xmlns:a16="http://schemas.microsoft.com/office/drawing/2014/main" id="{C799ACEF-1021-4AB2-A36E-52119A75E703}"/>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6" name="Freeform 38">
                <a:extLst>
                  <a:ext uri="{FF2B5EF4-FFF2-40B4-BE49-F238E27FC236}">
                    <a16:creationId xmlns:a16="http://schemas.microsoft.com/office/drawing/2014/main" id="{156782C4-0888-4576-83F3-286B4E16FE23}"/>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7" name="Freeform 40">
                <a:extLst>
                  <a:ext uri="{FF2B5EF4-FFF2-40B4-BE49-F238E27FC236}">
                    <a16:creationId xmlns:a16="http://schemas.microsoft.com/office/drawing/2014/main" id="{7BE54287-3E11-47D9-AB2A-5385B2CDD67C}"/>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8" name="Freeform 42">
                <a:extLst>
                  <a:ext uri="{FF2B5EF4-FFF2-40B4-BE49-F238E27FC236}">
                    <a16:creationId xmlns:a16="http://schemas.microsoft.com/office/drawing/2014/main" id="{C2357D67-B66F-4D74-B5F8-697DD0EBE82F}"/>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59" name="Freeform 49">
                <a:extLst>
                  <a:ext uri="{FF2B5EF4-FFF2-40B4-BE49-F238E27FC236}">
                    <a16:creationId xmlns:a16="http://schemas.microsoft.com/office/drawing/2014/main" id="{89F9D112-0E3C-4CBA-AEF8-68959B9790A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0" name="Freeform 50">
                <a:extLst>
                  <a:ext uri="{FF2B5EF4-FFF2-40B4-BE49-F238E27FC236}">
                    <a16:creationId xmlns:a16="http://schemas.microsoft.com/office/drawing/2014/main" id="{11C607E3-555C-4035-BCE8-31F6E1FE54B6}"/>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1" name="Freeform 52">
                <a:extLst>
                  <a:ext uri="{FF2B5EF4-FFF2-40B4-BE49-F238E27FC236}">
                    <a16:creationId xmlns:a16="http://schemas.microsoft.com/office/drawing/2014/main" id="{76910A82-7492-45C6-A05E-77EB32FCDACB}"/>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2" name="Freeform 54">
                <a:extLst>
                  <a:ext uri="{FF2B5EF4-FFF2-40B4-BE49-F238E27FC236}">
                    <a16:creationId xmlns:a16="http://schemas.microsoft.com/office/drawing/2014/main" id="{CD3F82E8-2365-46B0-8DF9-25D7BEFDA172}"/>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3" name="Freeform 55">
                <a:extLst>
                  <a:ext uri="{FF2B5EF4-FFF2-40B4-BE49-F238E27FC236}">
                    <a16:creationId xmlns:a16="http://schemas.microsoft.com/office/drawing/2014/main" id="{5BA2483C-687E-40ED-AC75-125E02B5A2D8}"/>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4" name="Freeform 57">
                <a:extLst>
                  <a:ext uri="{FF2B5EF4-FFF2-40B4-BE49-F238E27FC236}">
                    <a16:creationId xmlns:a16="http://schemas.microsoft.com/office/drawing/2014/main" id="{8C393495-D69F-4739-8D78-5391DBD5CC93}"/>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5" name="Freeform 58">
                <a:extLst>
                  <a:ext uri="{FF2B5EF4-FFF2-40B4-BE49-F238E27FC236}">
                    <a16:creationId xmlns:a16="http://schemas.microsoft.com/office/drawing/2014/main" id="{74DF8A8E-D1CA-4130-9E75-7D9898445BB5}"/>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6" name="Freeform 60">
                <a:extLst>
                  <a:ext uri="{FF2B5EF4-FFF2-40B4-BE49-F238E27FC236}">
                    <a16:creationId xmlns:a16="http://schemas.microsoft.com/office/drawing/2014/main" id="{36639EE0-CF3F-4C5A-963E-079769AEDFEE}"/>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7" name="Freeform 61">
                <a:extLst>
                  <a:ext uri="{FF2B5EF4-FFF2-40B4-BE49-F238E27FC236}">
                    <a16:creationId xmlns:a16="http://schemas.microsoft.com/office/drawing/2014/main" id="{8E921433-3E45-4EED-BB98-1CB6835C700F}"/>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8" name="Oval 63">
                <a:extLst>
                  <a:ext uri="{FF2B5EF4-FFF2-40B4-BE49-F238E27FC236}">
                    <a16:creationId xmlns:a16="http://schemas.microsoft.com/office/drawing/2014/main" id="{2CC7DD22-4C20-4750-B40A-11316FB0F8E9}"/>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69" name="Freeform 64">
                <a:extLst>
                  <a:ext uri="{FF2B5EF4-FFF2-40B4-BE49-F238E27FC236}">
                    <a16:creationId xmlns:a16="http://schemas.microsoft.com/office/drawing/2014/main" id="{E06AFA0C-262D-4B7C-B13F-8A60BCC76219}"/>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70" name="Oval 65">
                <a:extLst>
                  <a:ext uri="{FF2B5EF4-FFF2-40B4-BE49-F238E27FC236}">
                    <a16:creationId xmlns:a16="http://schemas.microsoft.com/office/drawing/2014/main" id="{FD41A3CC-A380-4423-8295-5A0327603D13}"/>
                  </a:ext>
                </a:extLst>
              </p:cNvPr>
              <p:cNvSpPr>
                <a:spLocks noChangeArrowheads="1"/>
              </p:cNvSpPr>
              <p:nvPr/>
            </p:nvSpPr>
            <p:spPr bwMode="auto">
              <a:xfrm>
                <a:off x="2833627" y="2973337"/>
                <a:ext cx="77535" cy="77535"/>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771" name="Group 2770">
                <a:extLst>
                  <a:ext uri="{FF2B5EF4-FFF2-40B4-BE49-F238E27FC236}">
                    <a16:creationId xmlns:a16="http://schemas.microsoft.com/office/drawing/2014/main" id="{49F231F1-5F3F-468B-894E-4336AB39EB60}"/>
                  </a:ext>
                </a:extLst>
              </p:cNvPr>
              <p:cNvGrpSpPr/>
              <p:nvPr/>
            </p:nvGrpSpPr>
            <p:grpSpPr>
              <a:xfrm>
                <a:off x="2572545" y="2719835"/>
                <a:ext cx="598263" cy="105763"/>
                <a:chOff x="3824496" y="2158971"/>
                <a:chExt cx="1652311" cy="292100"/>
              </a:xfrm>
            </p:grpSpPr>
            <p:sp>
              <p:nvSpPr>
                <p:cNvPr id="2775" name="Freeform 69">
                  <a:extLst>
                    <a:ext uri="{FF2B5EF4-FFF2-40B4-BE49-F238E27FC236}">
                      <a16:creationId xmlns:a16="http://schemas.microsoft.com/office/drawing/2014/main" id="{1453E3B6-9D91-4AFA-BC1F-E1241737F6A9}"/>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76" name="Freeform 69">
                  <a:extLst>
                    <a:ext uri="{FF2B5EF4-FFF2-40B4-BE49-F238E27FC236}">
                      <a16:creationId xmlns:a16="http://schemas.microsoft.com/office/drawing/2014/main" id="{1FD7CC9D-3296-47B3-A55E-108F2753FED4}"/>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772" name="Group 2771">
                <a:extLst>
                  <a:ext uri="{FF2B5EF4-FFF2-40B4-BE49-F238E27FC236}">
                    <a16:creationId xmlns:a16="http://schemas.microsoft.com/office/drawing/2014/main" id="{2FE31F1F-9EC4-4BD6-ABCA-E3A57C8C2301}"/>
                  </a:ext>
                </a:extLst>
              </p:cNvPr>
              <p:cNvGrpSpPr/>
              <p:nvPr/>
            </p:nvGrpSpPr>
            <p:grpSpPr>
              <a:xfrm rot="10800000">
                <a:off x="2572545" y="3202854"/>
                <a:ext cx="598263" cy="105763"/>
                <a:chOff x="3824496" y="2158971"/>
                <a:chExt cx="1652311" cy="292100"/>
              </a:xfrm>
            </p:grpSpPr>
            <p:sp>
              <p:nvSpPr>
                <p:cNvPr id="2773" name="Freeform 69">
                  <a:extLst>
                    <a:ext uri="{FF2B5EF4-FFF2-40B4-BE49-F238E27FC236}">
                      <a16:creationId xmlns:a16="http://schemas.microsoft.com/office/drawing/2014/main" id="{FA253F2F-00BC-4360-941A-CAE0E0813818}"/>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74" name="Freeform 69">
                  <a:extLst>
                    <a:ext uri="{FF2B5EF4-FFF2-40B4-BE49-F238E27FC236}">
                      <a16:creationId xmlns:a16="http://schemas.microsoft.com/office/drawing/2014/main" id="{73B5FEB9-2517-4D52-BE8C-D6F46B580A6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2670" name="Group 2669">
              <a:extLst>
                <a:ext uri="{FF2B5EF4-FFF2-40B4-BE49-F238E27FC236}">
                  <a16:creationId xmlns:a16="http://schemas.microsoft.com/office/drawing/2014/main" id="{9BC9B72C-ADF0-46B7-9DCF-3291A81F391C}"/>
                </a:ext>
              </a:extLst>
            </p:cNvPr>
            <p:cNvGrpSpPr/>
            <p:nvPr/>
          </p:nvGrpSpPr>
          <p:grpSpPr>
            <a:xfrm>
              <a:off x="4973421" y="2042278"/>
              <a:ext cx="230660" cy="224790"/>
              <a:chOff x="2517467" y="2666210"/>
              <a:chExt cx="709863" cy="691797"/>
            </a:xfrm>
          </p:grpSpPr>
          <p:sp>
            <p:nvSpPr>
              <p:cNvPr id="2707" name="Freeform: Shape 2706">
                <a:extLst>
                  <a:ext uri="{FF2B5EF4-FFF2-40B4-BE49-F238E27FC236}">
                    <a16:creationId xmlns:a16="http://schemas.microsoft.com/office/drawing/2014/main" id="{96426688-42E4-4483-84C4-E452D66F6A4E}"/>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708" name="Oval 2707">
                <a:extLst>
                  <a:ext uri="{FF2B5EF4-FFF2-40B4-BE49-F238E27FC236}">
                    <a16:creationId xmlns:a16="http://schemas.microsoft.com/office/drawing/2014/main" id="{A29934FD-9881-4DAF-A240-296D42DA40FA}"/>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709" name="Freeform 5">
                <a:extLst>
                  <a:ext uri="{FF2B5EF4-FFF2-40B4-BE49-F238E27FC236}">
                    <a16:creationId xmlns:a16="http://schemas.microsoft.com/office/drawing/2014/main" id="{41EF4B3E-2EFF-4B56-B78D-5FAEBF61029E}"/>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0" name="Freeform 6">
                <a:extLst>
                  <a:ext uri="{FF2B5EF4-FFF2-40B4-BE49-F238E27FC236}">
                    <a16:creationId xmlns:a16="http://schemas.microsoft.com/office/drawing/2014/main" id="{043764C5-81FB-489B-B687-4F72CA95A8CD}"/>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1" name="Freeform 8">
                <a:extLst>
                  <a:ext uri="{FF2B5EF4-FFF2-40B4-BE49-F238E27FC236}">
                    <a16:creationId xmlns:a16="http://schemas.microsoft.com/office/drawing/2014/main" id="{B21CF5A2-0084-491A-B46D-9B6160F1E6CF}"/>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2" name="Freeform 10">
                <a:extLst>
                  <a:ext uri="{FF2B5EF4-FFF2-40B4-BE49-F238E27FC236}">
                    <a16:creationId xmlns:a16="http://schemas.microsoft.com/office/drawing/2014/main" id="{6ECA00A6-7CA3-440B-9D5F-7EF366E78378}"/>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3" name="Freeform 12">
                <a:extLst>
                  <a:ext uri="{FF2B5EF4-FFF2-40B4-BE49-F238E27FC236}">
                    <a16:creationId xmlns:a16="http://schemas.microsoft.com/office/drawing/2014/main" id="{525D30EB-8630-47F0-A1FE-ECB66FAD2EF1}"/>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4" name="Freeform 14">
                <a:extLst>
                  <a:ext uri="{FF2B5EF4-FFF2-40B4-BE49-F238E27FC236}">
                    <a16:creationId xmlns:a16="http://schemas.microsoft.com/office/drawing/2014/main" id="{A8E4E3DE-F4E9-4F9F-BD69-2BFC4EA9A9F4}"/>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5" name="Freeform 16">
                <a:extLst>
                  <a:ext uri="{FF2B5EF4-FFF2-40B4-BE49-F238E27FC236}">
                    <a16:creationId xmlns:a16="http://schemas.microsoft.com/office/drawing/2014/main" id="{5FE6E0DF-2913-4FEF-9ACF-FF0343FB4875}"/>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6" name="Freeform 18">
                <a:extLst>
                  <a:ext uri="{FF2B5EF4-FFF2-40B4-BE49-F238E27FC236}">
                    <a16:creationId xmlns:a16="http://schemas.microsoft.com/office/drawing/2014/main" id="{6FB0C14D-119E-4808-84B4-F16B4AF62ADD}"/>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7" name="Freeform 20">
                <a:extLst>
                  <a:ext uri="{FF2B5EF4-FFF2-40B4-BE49-F238E27FC236}">
                    <a16:creationId xmlns:a16="http://schemas.microsoft.com/office/drawing/2014/main" id="{DDC7946B-FAEC-43D3-97A5-2D3D5C897A67}"/>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8" name="Freeform 29">
                <a:extLst>
                  <a:ext uri="{FF2B5EF4-FFF2-40B4-BE49-F238E27FC236}">
                    <a16:creationId xmlns:a16="http://schemas.microsoft.com/office/drawing/2014/main" id="{EF80B2B3-18DF-4B81-8A06-6D2C25B18589}"/>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19" name="Freeform 30">
                <a:extLst>
                  <a:ext uri="{FF2B5EF4-FFF2-40B4-BE49-F238E27FC236}">
                    <a16:creationId xmlns:a16="http://schemas.microsoft.com/office/drawing/2014/main" id="{187D7973-7D96-44DF-BD8A-AA64958DA20E}"/>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0" name="Freeform 37">
                <a:extLst>
                  <a:ext uri="{FF2B5EF4-FFF2-40B4-BE49-F238E27FC236}">
                    <a16:creationId xmlns:a16="http://schemas.microsoft.com/office/drawing/2014/main" id="{9770EAFF-FA26-4A85-9CBD-99C57EE1B2A6}"/>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1" name="Freeform 38">
                <a:extLst>
                  <a:ext uri="{FF2B5EF4-FFF2-40B4-BE49-F238E27FC236}">
                    <a16:creationId xmlns:a16="http://schemas.microsoft.com/office/drawing/2014/main" id="{F02CABC2-ECA9-4069-B4FF-44A1FB118582}"/>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2" name="Freeform 40">
                <a:extLst>
                  <a:ext uri="{FF2B5EF4-FFF2-40B4-BE49-F238E27FC236}">
                    <a16:creationId xmlns:a16="http://schemas.microsoft.com/office/drawing/2014/main" id="{2DDDDE5F-19C9-4CA0-AC8C-D1D1C075D0E5}"/>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3" name="Freeform 42">
                <a:extLst>
                  <a:ext uri="{FF2B5EF4-FFF2-40B4-BE49-F238E27FC236}">
                    <a16:creationId xmlns:a16="http://schemas.microsoft.com/office/drawing/2014/main" id="{B479FB75-E7B8-46AF-8335-C74157351CE7}"/>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4" name="Freeform 49">
                <a:extLst>
                  <a:ext uri="{FF2B5EF4-FFF2-40B4-BE49-F238E27FC236}">
                    <a16:creationId xmlns:a16="http://schemas.microsoft.com/office/drawing/2014/main" id="{12C2BF3F-3D51-4E7F-B6CD-41DB4F43F50D}"/>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5" name="Freeform 50">
                <a:extLst>
                  <a:ext uri="{FF2B5EF4-FFF2-40B4-BE49-F238E27FC236}">
                    <a16:creationId xmlns:a16="http://schemas.microsoft.com/office/drawing/2014/main" id="{82458953-593E-417A-8E10-F2FB0B7AADA2}"/>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6" name="Freeform 52">
                <a:extLst>
                  <a:ext uri="{FF2B5EF4-FFF2-40B4-BE49-F238E27FC236}">
                    <a16:creationId xmlns:a16="http://schemas.microsoft.com/office/drawing/2014/main" id="{7441811F-71EF-4B62-B222-F428A09C8C09}"/>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7" name="Freeform 54">
                <a:extLst>
                  <a:ext uri="{FF2B5EF4-FFF2-40B4-BE49-F238E27FC236}">
                    <a16:creationId xmlns:a16="http://schemas.microsoft.com/office/drawing/2014/main" id="{D3B250B0-6196-4EDE-A35F-2ED5B376E5E2}"/>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8" name="Freeform 55">
                <a:extLst>
                  <a:ext uri="{FF2B5EF4-FFF2-40B4-BE49-F238E27FC236}">
                    <a16:creationId xmlns:a16="http://schemas.microsoft.com/office/drawing/2014/main" id="{4961A6A5-AD8E-475B-9F52-7B2C38B10EF0}"/>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29" name="Freeform 57">
                <a:extLst>
                  <a:ext uri="{FF2B5EF4-FFF2-40B4-BE49-F238E27FC236}">
                    <a16:creationId xmlns:a16="http://schemas.microsoft.com/office/drawing/2014/main" id="{B77E874A-8975-4C12-8D77-4FD92D42454F}"/>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30" name="Freeform 58">
                <a:extLst>
                  <a:ext uri="{FF2B5EF4-FFF2-40B4-BE49-F238E27FC236}">
                    <a16:creationId xmlns:a16="http://schemas.microsoft.com/office/drawing/2014/main" id="{6DFF9F83-96C3-4D1C-B66C-5B8B9816017E}"/>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31" name="Freeform 60">
                <a:extLst>
                  <a:ext uri="{FF2B5EF4-FFF2-40B4-BE49-F238E27FC236}">
                    <a16:creationId xmlns:a16="http://schemas.microsoft.com/office/drawing/2014/main" id="{EC6D52AE-4385-43DF-BFFE-94D8EC5E7731}"/>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32" name="Freeform 61">
                <a:extLst>
                  <a:ext uri="{FF2B5EF4-FFF2-40B4-BE49-F238E27FC236}">
                    <a16:creationId xmlns:a16="http://schemas.microsoft.com/office/drawing/2014/main" id="{41A5C012-0A3D-4AE0-9BEE-C499D09BEE9F}"/>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33" name="Oval 63">
                <a:extLst>
                  <a:ext uri="{FF2B5EF4-FFF2-40B4-BE49-F238E27FC236}">
                    <a16:creationId xmlns:a16="http://schemas.microsoft.com/office/drawing/2014/main" id="{1840DF97-61EA-40B0-AB55-57A43D9D19CD}"/>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34" name="Freeform 64">
                <a:extLst>
                  <a:ext uri="{FF2B5EF4-FFF2-40B4-BE49-F238E27FC236}">
                    <a16:creationId xmlns:a16="http://schemas.microsoft.com/office/drawing/2014/main" id="{B4FCE24E-6319-4108-B176-F5642930FB4B}"/>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35" name="Oval 65">
                <a:extLst>
                  <a:ext uri="{FF2B5EF4-FFF2-40B4-BE49-F238E27FC236}">
                    <a16:creationId xmlns:a16="http://schemas.microsoft.com/office/drawing/2014/main" id="{6FD68AB3-41F0-42AB-B15A-50B1A501719D}"/>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736" name="Group 2735">
                <a:extLst>
                  <a:ext uri="{FF2B5EF4-FFF2-40B4-BE49-F238E27FC236}">
                    <a16:creationId xmlns:a16="http://schemas.microsoft.com/office/drawing/2014/main" id="{F2FE4A53-33AB-4AFF-AC70-B63B1659AF43}"/>
                  </a:ext>
                </a:extLst>
              </p:cNvPr>
              <p:cNvGrpSpPr/>
              <p:nvPr/>
            </p:nvGrpSpPr>
            <p:grpSpPr>
              <a:xfrm>
                <a:off x="2572545" y="2719835"/>
                <a:ext cx="598263" cy="105763"/>
                <a:chOff x="3824496" y="2158971"/>
                <a:chExt cx="1652311" cy="292100"/>
              </a:xfrm>
            </p:grpSpPr>
            <p:sp>
              <p:nvSpPr>
                <p:cNvPr id="2740" name="Freeform 69">
                  <a:extLst>
                    <a:ext uri="{FF2B5EF4-FFF2-40B4-BE49-F238E27FC236}">
                      <a16:creationId xmlns:a16="http://schemas.microsoft.com/office/drawing/2014/main" id="{BBAB1CC3-C026-4640-9E8F-106C8C97D59B}"/>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41" name="Freeform 69">
                  <a:extLst>
                    <a:ext uri="{FF2B5EF4-FFF2-40B4-BE49-F238E27FC236}">
                      <a16:creationId xmlns:a16="http://schemas.microsoft.com/office/drawing/2014/main" id="{DD14AF41-4BDF-4799-B2F6-425E55AD0E0E}"/>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737" name="Group 2736">
                <a:extLst>
                  <a:ext uri="{FF2B5EF4-FFF2-40B4-BE49-F238E27FC236}">
                    <a16:creationId xmlns:a16="http://schemas.microsoft.com/office/drawing/2014/main" id="{0AE51A2A-D7C5-472A-A6CA-ADC9942F3B4F}"/>
                  </a:ext>
                </a:extLst>
              </p:cNvPr>
              <p:cNvGrpSpPr/>
              <p:nvPr/>
            </p:nvGrpSpPr>
            <p:grpSpPr>
              <a:xfrm rot="10800000">
                <a:off x="2572545" y="3202854"/>
                <a:ext cx="598263" cy="105763"/>
                <a:chOff x="3824496" y="2158971"/>
                <a:chExt cx="1652311" cy="292100"/>
              </a:xfrm>
            </p:grpSpPr>
            <p:sp>
              <p:nvSpPr>
                <p:cNvPr id="2738" name="Freeform 69">
                  <a:extLst>
                    <a:ext uri="{FF2B5EF4-FFF2-40B4-BE49-F238E27FC236}">
                      <a16:creationId xmlns:a16="http://schemas.microsoft.com/office/drawing/2014/main" id="{FCE93CDD-DFC7-48C3-9253-427135C2810C}"/>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39" name="Freeform 69">
                  <a:extLst>
                    <a:ext uri="{FF2B5EF4-FFF2-40B4-BE49-F238E27FC236}">
                      <a16:creationId xmlns:a16="http://schemas.microsoft.com/office/drawing/2014/main" id="{6F3AF335-3A45-4BD5-A3DD-4C45E2FA431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2671" name="Group 2670">
              <a:extLst>
                <a:ext uri="{FF2B5EF4-FFF2-40B4-BE49-F238E27FC236}">
                  <a16:creationId xmlns:a16="http://schemas.microsoft.com/office/drawing/2014/main" id="{771A6D92-FCB7-40F3-8BF8-89E6AB70E521}"/>
                </a:ext>
              </a:extLst>
            </p:cNvPr>
            <p:cNvGrpSpPr/>
            <p:nvPr/>
          </p:nvGrpSpPr>
          <p:grpSpPr>
            <a:xfrm>
              <a:off x="5254934" y="2173076"/>
              <a:ext cx="230660" cy="224790"/>
              <a:chOff x="2517467" y="2666210"/>
              <a:chExt cx="709863" cy="691797"/>
            </a:xfrm>
          </p:grpSpPr>
          <p:sp>
            <p:nvSpPr>
              <p:cNvPr id="2672" name="Freeform: Shape 2671">
                <a:extLst>
                  <a:ext uri="{FF2B5EF4-FFF2-40B4-BE49-F238E27FC236}">
                    <a16:creationId xmlns:a16="http://schemas.microsoft.com/office/drawing/2014/main" id="{8CB16495-DB20-4D73-A727-FF654B738152}"/>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2673" name="Oval 2672">
                <a:extLst>
                  <a:ext uri="{FF2B5EF4-FFF2-40B4-BE49-F238E27FC236}">
                    <a16:creationId xmlns:a16="http://schemas.microsoft.com/office/drawing/2014/main" id="{724D9196-F2A1-44A8-9286-DBF885AF22C4}"/>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2674" name="Freeform 5">
                <a:extLst>
                  <a:ext uri="{FF2B5EF4-FFF2-40B4-BE49-F238E27FC236}">
                    <a16:creationId xmlns:a16="http://schemas.microsoft.com/office/drawing/2014/main" id="{3AC7757C-2819-48E6-89B7-4D2AA2DEC138}"/>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75" name="Freeform 6">
                <a:extLst>
                  <a:ext uri="{FF2B5EF4-FFF2-40B4-BE49-F238E27FC236}">
                    <a16:creationId xmlns:a16="http://schemas.microsoft.com/office/drawing/2014/main" id="{CFBC7C63-5A1F-4ABC-A99C-F99F22F5FD0E}"/>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76" name="Freeform 8">
                <a:extLst>
                  <a:ext uri="{FF2B5EF4-FFF2-40B4-BE49-F238E27FC236}">
                    <a16:creationId xmlns:a16="http://schemas.microsoft.com/office/drawing/2014/main" id="{99FEE2C4-C964-4CD7-BB3A-B0ADAD06031E}"/>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77" name="Freeform 10">
                <a:extLst>
                  <a:ext uri="{FF2B5EF4-FFF2-40B4-BE49-F238E27FC236}">
                    <a16:creationId xmlns:a16="http://schemas.microsoft.com/office/drawing/2014/main" id="{614BBA83-014E-43E8-8BE6-9D32841CDC46}"/>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78" name="Freeform 12">
                <a:extLst>
                  <a:ext uri="{FF2B5EF4-FFF2-40B4-BE49-F238E27FC236}">
                    <a16:creationId xmlns:a16="http://schemas.microsoft.com/office/drawing/2014/main" id="{494AC2F9-2204-47F0-A0C1-EC577673F4CA}"/>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79" name="Freeform 14">
                <a:extLst>
                  <a:ext uri="{FF2B5EF4-FFF2-40B4-BE49-F238E27FC236}">
                    <a16:creationId xmlns:a16="http://schemas.microsoft.com/office/drawing/2014/main" id="{368E3ABC-9C1D-4D41-9734-DA518C8D1DB6}"/>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0" name="Freeform 16">
                <a:extLst>
                  <a:ext uri="{FF2B5EF4-FFF2-40B4-BE49-F238E27FC236}">
                    <a16:creationId xmlns:a16="http://schemas.microsoft.com/office/drawing/2014/main" id="{DE713A8E-D4E9-42DC-B023-15AB4D88F5C5}"/>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1" name="Freeform 18">
                <a:extLst>
                  <a:ext uri="{FF2B5EF4-FFF2-40B4-BE49-F238E27FC236}">
                    <a16:creationId xmlns:a16="http://schemas.microsoft.com/office/drawing/2014/main" id="{1477E68B-3679-48ED-9819-A71C9E0A90B6}"/>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2" name="Freeform 20">
                <a:extLst>
                  <a:ext uri="{FF2B5EF4-FFF2-40B4-BE49-F238E27FC236}">
                    <a16:creationId xmlns:a16="http://schemas.microsoft.com/office/drawing/2014/main" id="{ABED68BF-E46B-413A-8F98-9DE6249DE71E}"/>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3" name="Freeform 29">
                <a:extLst>
                  <a:ext uri="{FF2B5EF4-FFF2-40B4-BE49-F238E27FC236}">
                    <a16:creationId xmlns:a16="http://schemas.microsoft.com/office/drawing/2014/main" id="{F8FF37F9-86EA-48CA-AD41-923059CD3659}"/>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4" name="Freeform 30">
                <a:extLst>
                  <a:ext uri="{FF2B5EF4-FFF2-40B4-BE49-F238E27FC236}">
                    <a16:creationId xmlns:a16="http://schemas.microsoft.com/office/drawing/2014/main" id="{CF1B8ED0-74A0-4977-805F-4578848B9D45}"/>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5" name="Freeform 37">
                <a:extLst>
                  <a:ext uri="{FF2B5EF4-FFF2-40B4-BE49-F238E27FC236}">
                    <a16:creationId xmlns:a16="http://schemas.microsoft.com/office/drawing/2014/main" id="{321CD545-9DF5-4BA8-BA45-F433DD21426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6" name="Freeform 38">
                <a:extLst>
                  <a:ext uri="{FF2B5EF4-FFF2-40B4-BE49-F238E27FC236}">
                    <a16:creationId xmlns:a16="http://schemas.microsoft.com/office/drawing/2014/main" id="{BE4EBE76-5BC7-459E-8F46-AC102C832084}"/>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7" name="Freeform 40">
                <a:extLst>
                  <a:ext uri="{FF2B5EF4-FFF2-40B4-BE49-F238E27FC236}">
                    <a16:creationId xmlns:a16="http://schemas.microsoft.com/office/drawing/2014/main" id="{30340DDB-CED1-48C8-BE6A-FA29D300D2BC}"/>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8" name="Freeform 42">
                <a:extLst>
                  <a:ext uri="{FF2B5EF4-FFF2-40B4-BE49-F238E27FC236}">
                    <a16:creationId xmlns:a16="http://schemas.microsoft.com/office/drawing/2014/main" id="{17F1AFA1-1307-4F2F-BDDA-401E4C0521C0}"/>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89" name="Freeform 49">
                <a:extLst>
                  <a:ext uri="{FF2B5EF4-FFF2-40B4-BE49-F238E27FC236}">
                    <a16:creationId xmlns:a16="http://schemas.microsoft.com/office/drawing/2014/main" id="{0AB62554-56F1-4EEA-83F2-73C1258CCEE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0" name="Freeform 50">
                <a:extLst>
                  <a:ext uri="{FF2B5EF4-FFF2-40B4-BE49-F238E27FC236}">
                    <a16:creationId xmlns:a16="http://schemas.microsoft.com/office/drawing/2014/main" id="{3E24C62A-6B61-4A53-9AC5-62351A3ADCBA}"/>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1" name="Freeform 52">
                <a:extLst>
                  <a:ext uri="{FF2B5EF4-FFF2-40B4-BE49-F238E27FC236}">
                    <a16:creationId xmlns:a16="http://schemas.microsoft.com/office/drawing/2014/main" id="{4EBFE377-5EA4-47EC-8E1A-B38D8F423D83}"/>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2" name="Freeform 54">
                <a:extLst>
                  <a:ext uri="{FF2B5EF4-FFF2-40B4-BE49-F238E27FC236}">
                    <a16:creationId xmlns:a16="http://schemas.microsoft.com/office/drawing/2014/main" id="{C3700CDE-60FC-4F66-9E25-56B160DD791B}"/>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3" name="Freeform 55">
                <a:extLst>
                  <a:ext uri="{FF2B5EF4-FFF2-40B4-BE49-F238E27FC236}">
                    <a16:creationId xmlns:a16="http://schemas.microsoft.com/office/drawing/2014/main" id="{051A6008-68CE-4860-99DF-BDCBED730347}"/>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4" name="Freeform 57">
                <a:extLst>
                  <a:ext uri="{FF2B5EF4-FFF2-40B4-BE49-F238E27FC236}">
                    <a16:creationId xmlns:a16="http://schemas.microsoft.com/office/drawing/2014/main" id="{82EBCB2E-0A84-4B27-8797-17941F53C44E}"/>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5" name="Freeform 58">
                <a:extLst>
                  <a:ext uri="{FF2B5EF4-FFF2-40B4-BE49-F238E27FC236}">
                    <a16:creationId xmlns:a16="http://schemas.microsoft.com/office/drawing/2014/main" id="{6C1943D9-C251-4CBC-A200-17D5234DF278}"/>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6" name="Freeform 60">
                <a:extLst>
                  <a:ext uri="{FF2B5EF4-FFF2-40B4-BE49-F238E27FC236}">
                    <a16:creationId xmlns:a16="http://schemas.microsoft.com/office/drawing/2014/main" id="{A149F691-D8DE-4646-8207-A68C0281EA1F}"/>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7" name="Freeform 61">
                <a:extLst>
                  <a:ext uri="{FF2B5EF4-FFF2-40B4-BE49-F238E27FC236}">
                    <a16:creationId xmlns:a16="http://schemas.microsoft.com/office/drawing/2014/main" id="{6B95F23E-3484-4229-832D-8AFD32B62165}"/>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8" name="Oval 63">
                <a:extLst>
                  <a:ext uri="{FF2B5EF4-FFF2-40B4-BE49-F238E27FC236}">
                    <a16:creationId xmlns:a16="http://schemas.microsoft.com/office/drawing/2014/main" id="{D16073E5-2BA8-454C-BF74-346CD05F16F6}"/>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699" name="Freeform 64">
                <a:extLst>
                  <a:ext uri="{FF2B5EF4-FFF2-40B4-BE49-F238E27FC236}">
                    <a16:creationId xmlns:a16="http://schemas.microsoft.com/office/drawing/2014/main" id="{3A04B383-B187-41A5-BDC2-1A0056AA7993}"/>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00" name="Oval 65">
                <a:extLst>
                  <a:ext uri="{FF2B5EF4-FFF2-40B4-BE49-F238E27FC236}">
                    <a16:creationId xmlns:a16="http://schemas.microsoft.com/office/drawing/2014/main" id="{7DA7BC55-86F8-4CE2-A568-CB54D58A440F}"/>
                  </a:ext>
                </a:extLst>
              </p:cNvPr>
              <p:cNvSpPr>
                <a:spLocks noChangeArrowheads="1"/>
              </p:cNvSpPr>
              <p:nvPr/>
            </p:nvSpPr>
            <p:spPr bwMode="auto">
              <a:xfrm>
                <a:off x="2833627" y="2973337"/>
                <a:ext cx="77535" cy="77535"/>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2701" name="Group 2700">
                <a:extLst>
                  <a:ext uri="{FF2B5EF4-FFF2-40B4-BE49-F238E27FC236}">
                    <a16:creationId xmlns:a16="http://schemas.microsoft.com/office/drawing/2014/main" id="{A7386070-EC52-40D8-AEDA-402ECDAAE10E}"/>
                  </a:ext>
                </a:extLst>
              </p:cNvPr>
              <p:cNvGrpSpPr/>
              <p:nvPr/>
            </p:nvGrpSpPr>
            <p:grpSpPr>
              <a:xfrm>
                <a:off x="2572545" y="2719835"/>
                <a:ext cx="598263" cy="105763"/>
                <a:chOff x="3824496" y="2158971"/>
                <a:chExt cx="1652311" cy="292100"/>
              </a:xfrm>
            </p:grpSpPr>
            <p:sp>
              <p:nvSpPr>
                <p:cNvPr id="2705" name="Freeform 69">
                  <a:extLst>
                    <a:ext uri="{FF2B5EF4-FFF2-40B4-BE49-F238E27FC236}">
                      <a16:creationId xmlns:a16="http://schemas.microsoft.com/office/drawing/2014/main" id="{25DD395E-AA1E-461F-9541-8B48F562BD18}"/>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06" name="Freeform 69">
                  <a:extLst>
                    <a:ext uri="{FF2B5EF4-FFF2-40B4-BE49-F238E27FC236}">
                      <a16:creationId xmlns:a16="http://schemas.microsoft.com/office/drawing/2014/main" id="{F6614366-B199-4F9E-A911-E06B882DE46F}"/>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2702" name="Group 2701">
                <a:extLst>
                  <a:ext uri="{FF2B5EF4-FFF2-40B4-BE49-F238E27FC236}">
                    <a16:creationId xmlns:a16="http://schemas.microsoft.com/office/drawing/2014/main" id="{484BBCE1-96ED-484D-9577-9D09A324ED03}"/>
                  </a:ext>
                </a:extLst>
              </p:cNvPr>
              <p:cNvGrpSpPr/>
              <p:nvPr/>
            </p:nvGrpSpPr>
            <p:grpSpPr>
              <a:xfrm rot="10800000">
                <a:off x="2572545" y="3202854"/>
                <a:ext cx="598263" cy="105763"/>
                <a:chOff x="3824496" y="2158971"/>
                <a:chExt cx="1652311" cy="292100"/>
              </a:xfrm>
            </p:grpSpPr>
            <p:sp>
              <p:nvSpPr>
                <p:cNvPr id="2703" name="Freeform 69">
                  <a:extLst>
                    <a:ext uri="{FF2B5EF4-FFF2-40B4-BE49-F238E27FC236}">
                      <a16:creationId xmlns:a16="http://schemas.microsoft.com/office/drawing/2014/main" id="{D3644E01-A982-4BF1-A47E-DB95266CD390}"/>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2704" name="Freeform 69">
                  <a:extLst>
                    <a:ext uri="{FF2B5EF4-FFF2-40B4-BE49-F238E27FC236}">
                      <a16:creationId xmlns:a16="http://schemas.microsoft.com/office/drawing/2014/main" id="{F02652C4-E68D-4427-A772-C8FE22C6D64B}"/>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sp>
        <p:nvSpPr>
          <p:cNvPr id="3495" name="TextBox 3494">
            <a:extLst>
              <a:ext uri="{FF2B5EF4-FFF2-40B4-BE49-F238E27FC236}">
                <a16:creationId xmlns:a16="http://schemas.microsoft.com/office/drawing/2014/main" id="{29F917DD-A204-4CE9-86CE-634B2751529A}"/>
              </a:ext>
            </a:extLst>
          </p:cNvPr>
          <p:cNvSpPr txBox="1"/>
          <p:nvPr/>
        </p:nvSpPr>
        <p:spPr>
          <a:xfrm>
            <a:off x="558802" y="6596234"/>
            <a:ext cx="4050425" cy="609398"/>
          </a:xfrm>
          <a:prstGeom prst="rect">
            <a:avLst/>
          </a:prstGeom>
          <a:noFill/>
        </p:spPr>
        <p:txBody>
          <a:bodyPr wrap="square" rtlCol="0">
            <a:spAutoFit/>
          </a:bodyPr>
          <a:lstStyle/>
          <a:p>
            <a:pPr algn="ctr" defTabSz="731502">
              <a:defRPr/>
            </a:pPr>
            <a:r>
              <a:rPr lang="en-US" sz="1680" dirty="0">
                <a:latin typeface="Amazon Ember" panose="020B0603020204020204" pitchFamily="34" charset="0"/>
                <a:ea typeface="Amazon Ember" panose="020B0603020204020204" pitchFamily="34" charset="0"/>
                <a:cs typeface="Amazon Ember" panose="020B0603020204020204" pitchFamily="34" charset="0"/>
              </a:rPr>
              <a:t>Fast device </a:t>
            </a:r>
            <a:br>
              <a:rPr lang="en-US" sz="1680" dirty="0">
                <a:latin typeface="Amazon Ember" panose="020B0603020204020204" pitchFamily="34" charset="0"/>
                <a:ea typeface="Amazon Ember" panose="020B0603020204020204" pitchFamily="34" charset="0"/>
                <a:cs typeface="Amazon Ember" panose="020B0603020204020204" pitchFamily="34" charset="0"/>
              </a:rPr>
            </a:br>
            <a:r>
              <a:rPr lang="en-US" sz="1680" dirty="0">
                <a:latin typeface="Amazon Ember" panose="020B0603020204020204" pitchFamily="34" charset="0"/>
                <a:ea typeface="Amazon Ember" panose="020B0603020204020204" pitchFamily="34" charset="0"/>
                <a:cs typeface="Amazon Ember" panose="020B0603020204020204" pitchFamily="34" charset="0"/>
              </a:rPr>
              <a:t>onboarding at scale</a:t>
            </a:r>
          </a:p>
        </p:txBody>
      </p:sp>
      <p:sp>
        <p:nvSpPr>
          <p:cNvPr id="3496" name="TextBox 3495">
            <a:extLst>
              <a:ext uri="{FF2B5EF4-FFF2-40B4-BE49-F238E27FC236}">
                <a16:creationId xmlns:a16="http://schemas.microsoft.com/office/drawing/2014/main" id="{9900EC7A-8299-4F5B-B7FC-76C1B8899636}"/>
              </a:ext>
            </a:extLst>
          </p:cNvPr>
          <p:cNvSpPr txBox="1"/>
          <p:nvPr/>
        </p:nvSpPr>
        <p:spPr>
          <a:xfrm>
            <a:off x="5598160" y="6596234"/>
            <a:ext cx="2725928" cy="609398"/>
          </a:xfrm>
          <a:prstGeom prst="rect">
            <a:avLst/>
          </a:prstGeom>
          <a:noFill/>
        </p:spPr>
        <p:txBody>
          <a:bodyPr wrap="square" rtlCol="0">
            <a:spAutoFit/>
          </a:bodyPr>
          <a:lstStyle/>
          <a:p>
            <a:pPr algn="ctr" defTabSz="731502">
              <a:defRPr/>
            </a:pPr>
            <a:r>
              <a:rPr lang="en-US" sz="1680" dirty="0">
                <a:latin typeface="Amazon Ember" panose="020B0603020204020204" pitchFamily="34" charset="0"/>
                <a:ea typeface="Amazon Ember" panose="020B0603020204020204" pitchFamily="34" charset="0"/>
                <a:cs typeface="Amazon Ember" panose="020B0603020204020204" pitchFamily="34" charset="0"/>
              </a:rPr>
              <a:t>Real-time fleet </a:t>
            </a:r>
            <a:br>
              <a:rPr lang="en-US" sz="1680" dirty="0">
                <a:latin typeface="Amazon Ember" panose="020B0603020204020204" pitchFamily="34" charset="0"/>
                <a:ea typeface="Amazon Ember" panose="020B0603020204020204" pitchFamily="34" charset="0"/>
                <a:cs typeface="Amazon Ember" panose="020B0603020204020204" pitchFamily="34" charset="0"/>
              </a:rPr>
            </a:br>
            <a:r>
              <a:rPr lang="en-US" sz="1680" dirty="0">
                <a:latin typeface="Amazon Ember" panose="020B0603020204020204" pitchFamily="34" charset="0"/>
                <a:ea typeface="Amazon Ember" panose="020B0603020204020204" pitchFamily="34" charset="0"/>
                <a:cs typeface="Amazon Ember" panose="020B0603020204020204" pitchFamily="34" charset="0"/>
              </a:rPr>
              <a:t>indexing and search</a:t>
            </a:r>
          </a:p>
        </p:txBody>
      </p:sp>
      <p:sp>
        <p:nvSpPr>
          <p:cNvPr id="3497" name="TextBox 3496">
            <a:extLst>
              <a:ext uri="{FF2B5EF4-FFF2-40B4-BE49-F238E27FC236}">
                <a16:creationId xmlns:a16="http://schemas.microsoft.com/office/drawing/2014/main" id="{64EEA81D-498E-443B-8A6F-FEC63704AF7E}"/>
              </a:ext>
            </a:extLst>
          </p:cNvPr>
          <p:cNvSpPr txBox="1"/>
          <p:nvPr/>
        </p:nvSpPr>
        <p:spPr>
          <a:xfrm>
            <a:off x="9712961" y="6607999"/>
            <a:ext cx="2987039" cy="609398"/>
          </a:xfrm>
          <a:prstGeom prst="rect">
            <a:avLst/>
          </a:prstGeom>
          <a:noFill/>
        </p:spPr>
        <p:txBody>
          <a:bodyPr wrap="square" rtlCol="0">
            <a:spAutoFit/>
          </a:bodyPr>
          <a:lstStyle/>
          <a:p>
            <a:pPr algn="ctr" defTabSz="731502">
              <a:defRPr/>
            </a:pPr>
            <a:r>
              <a:rPr lang="it-IT" sz="1680" dirty="0">
                <a:latin typeface="Amazon Ember" panose="020B0603020204020204" pitchFamily="34" charset="0"/>
              </a:rPr>
              <a:t>Monitoring and </a:t>
            </a:r>
            <a:br>
              <a:rPr lang="it-IT" sz="1680" dirty="0">
                <a:latin typeface="Amazon Ember" panose="020B0603020204020204" pitchFamily="34" charset="0"/>
              </a:rPr>
            </a:br>
            <a:r>
              <a:rPr lang="it-IT" sz="1680" dirty="0">
                <a:latin typeface="Amazon Ember" panose="020B0603020204020204" pitchFamily="34" charset="0"/>
              </a:rPr>
              <a:t>updating devices </a:t>
            </a:r>
            <a:endParaRPr lang="en-US" sz="1680" dirty="0">
              <a:latin typeface="Amazon Ember" panose="020B0603020204020204" pitchFamily="34" charset="0"/>
            </a:endParaRPr>
          </a:p>
        </p:txBody>
      </p:sp>
      <p:grpSp>
        <p:nvGrpSpPr>
          <p:cNvPr id="3061" name="Group 3060">
            <a:extLst>
              <a:ext uri="{FF2B5EF4-FFF2-40B4-BE49-F238E27FC236}">
                <a16:creationId xmlns:a16="http://schemas.microsoft.com/office/drawing/2014/main" id="{B4442126-DF43-40C2-B985-5F900E46DE65}"/>
              </a:ext>
            </a:extLst>
          </p:cNvPr>
          <p:cNvGrpSpPr/>
          <p:nvPr/>
        </p:nvGrpSpPr>
        <p:grpSpPr>
          <a:xfrm>
            <a:off x="5503479" y="3754803"/>
            <a:ext cx="2820610" cy="2696346"/>
            <a:chOff x="349250" y="1927860"/>
            <a:chExt cx="2104390" cy="2011680"/>
          </a:xfrm>
        </p:grpSpPr>
        <p:sp>
          <p:nvSpPr>
            <p:cNvPr id="3062" name="Rectangle 3061">
              <a:extLst>
                <a:ext uri="{FF2B5EF4-FFF2-40B4-BE49-F238E27FC236}">
                  <a16:creationId xmlns:a16="http://schemas.microsoft.com/office/drawing/2014/main" id="{802FE202-FD72-4B18-91D8-CA35E0959D73}"/>
                </a:ext>
              </a:extLst>
            </p:cNvPr>
            <p:cNvSpPr/>
            <p:nvPr/>
          </p:nvSpPr>
          <p:spPr>
            <a:xfrm>
              <a:off x="349250" y="1927860"/>
              <a:ext cx="2104390" cy="2011680"/>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grpSp>
          <p:nvGrpSpPr>
            <p:cNvPr id="3063" name="Group 3062">
              <a:extLst>
                <a:ext uri="{FF2B5EF4-FFF2-40B4-BE49-F238E27FC236}">
                  <a16:creationId xmlns:a16="http://schemas.microsoft.com/office/drawing/2014/main" id="{D67A25CC-3606-488D-B74C-621E5ABCCD98}"/>
                </a:ext>
              </a:extLst>
            </p:cNvPr>
            <p:cNvGrpSpPr/>
            <p:nvPr/>
          </p:nvGrpSpPr>
          <p:grpSpPr>
            <a:xfrm>
              <a:off x="560138" y="2152651"/>
              <a:ext cx="230660" cy="224790"/>
              <a:chOff x="2517467" y="2666210"/>
              <a:chExt cx="709863" cy="691797"/>
            </a:xfrm>
          </p:grpSpPr>
          <p:sp>
            <p:nvSpPr>
              <p:cNvPr id="3460" name="Freeform: Shape 3459">
                <a:extLst>
                  <a:ext uri="{FF2B5EF4-FFF2-40B4-BE49-F238E27FC236}">
                    <a16:creationId xmlns:a16="http://schemas.microsoft.com/office/drawing/2014/main" id="{AE030016-9A54-43F2-A128-552BBB6E920E}"/>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461" name="Oval 3460">
                <a:extLst>
                  <a:ext uri="{FF2B5EF4-FFF2-40B4-BE49-F238E27FC236}">
                    <a16:creationId xmlns:a16="http://schemas.microsoft.com/office/drawing/2014/main" id="{2CD15BAF-BCC9-4598-8D3D-1BF784A68275}"/>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462" name="Freeform 5">
                <a:extLst>
                  <a:ext uri="{FF2B5EF4-FFF2-40B4-BE49-F238E27FC236}">
                    <a16:creationId xmlns:a16="http://schemas.microsoft.com/office/drawing/2014/main" id="{FD9538C0-26AD-4E15-BD9E-F412511177C9}"/>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63" name="Freeform 6">
                <a:extLst>
                  <a:ext uri="{FF2B5EF4-FFF2-40B4-BE49-F238E27FC236}">
                    <a16:creationId xmlns:a16="http://schemas.microsoft.com/office/drawing/2014/main" id="{DC6D51E4-29BA-4F60-A35A-9561D2BE251E}"/>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64" name="Freeform 8">
                <a:extLst>
                  <a:ext uri="{FF2B5EF4-FFF2-40B4-BE49-F238E27FC236}">
                    <a16:creationId xmlns:a16="http://schemas.microsoft.com/office/drawing/2014/main" id="{CFC8AD89-571B-4119-A8E8-405B19257219}"/>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465" name="Freeform 10">
                <a:extLst>
                  <a:ext uri="{FF2B5EF4-FFF2-40B4-BE49-F238E27FC236}">
                    <a16:creationId xmlns:a16="http://schemas.microsoft.com/office/drawing/2014/main" id="{6CB363CB-CD07-4287-BAA6-2FCFD622E833}"/>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66" name="Freeform 12">
                <a:extLst>
                  <a:ext uri="{FF2B5EF4-FFF2-40B4-BE49-F238E27FC236}">
                    <a16:creationId xmlns:a16="http://schemas.microsoft.com/office/drawing/2014/main" id="{377D9859-E534-4B84-BEF5-DBB3202C9EA1}"/>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67" name="Freeform 14">
                <a:extLst>
                  <a:ext uri="{FF2B5EF4-FFF2-40B4-BE49-F238E27FC236}">
                    <a16:creationId xmlns:a16="http://schemas.microsoft.com/office/drawing/2014/main" id="{C6EAE319-E933-4475-89C8-CBB41CFCC2C7}"/>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68" name="Freeform 16">
                <a:extLst>
                  <a:ext uri="{FF2B5EF4-FFF2-40B4-BE49-F238E27FC236}">
                    <a16:creationId xmlns:a16="http://schemas.microsoft.com/office/drawing/2014/main" id="{9FF010B2-6260-4617-9856-E813C0772034}"/>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69" name="Freeform 18">
                <a:extLst>
                  <a:ext uri="{FF2B5EF4-FFF2-40B4-BE49-F238E27FC236}">
                    <a16:creationId xmlns:a16="http://schemas.microsoft.com/office/drawing/2014/main" id="{B067DB1C-39A9-4ACC-9662-B2E6B571D4FD}"/>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0" name="Freeform 20">
                <a:extLst>
                  <a:ext uri="{FF2B5EF4-FFF2-40B4-BE49-F238E27FC236}">
                    <a16:creationId xmlns:a16="http://schemas.microsoft.com/office/drawing/2014/main" id="{2311F064-AC0D-47F3-80B5-B44DCA2E6BB8}"/>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1" name="Freeform 29">
                <a:extLst>
                  <a:ext uri="{FF2B5EF4-FFF2-40B4-BE49-F238E27FC236}">
                    <a16:creationId xmlns:a16="http://schemas.microsoft.com/office/drawing/2014/main" id="{55AC680C-8ED0-4CEC-A5C4-132FE63A73F8}"/>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2" name="Freeform 30">
                <a:extLst>
                  <a:ext uri="{FF2B5EF4-FFF2-40B4-BE49-F238E27FC236}">
                    <a16:creationId xmlns:a16="http://schemas.microsoft.com/office/drawing/2014/main" id="{272322DC-A4AE-4EE3-B4A0-06CB91D929B5}"/>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3" name="Freeform 37">
                <a:extLst>
                  <a:ext uri="{FF2B5EF4-FFF2-40B4-BE49-F238E27FC236}">
                    <a16:creationId xmlns:a16="http://schemas.microsoft.com/office/drawing/2014/main" id="{703AC642-5BEF-49A3-86F7-C80E3E95966A}"/>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4" name="Freeform 38">
                <a:extLst>
                  <a:ext uri="{FF2B5EF4-FFF2-40B4-BE49-F238E27FC236}">
                    <a16:creationId xmlns:a16="http://schemas.microsoft.com/office/drawing/2014/main" id="{074AAFCD-6499-46EC-9BE7-C10905CE68AC}"/>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5" name="Freeform 40">
                <a:extLst>
                  <a:ext uri="{FF2B5EF4-FFF2-40B4-BE49-F238E27FC236}">
                    <a16:creationId xmlns:a16="http://schemas.microsoft.com/office/drawing/2014/main" id="{4E04EDBF-8D0F-4B58-A6DF-6F553ACF81D5}"/>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6" name="Freeform 42">
                <a:extLst>
                  <a:ext uri="{FF2B5EF4-FFF2-40B4-BE49-F238E27FC236}">
                    <a16:creationId xmlns:a16="http://schemas.microsoft.com/office/drawing/2014/main" id="{E1FE2603-9C98-462C-991A-E1BD49324288}"/>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7" name="Freeform 49">
                <a:extLst>
                  <a:ext uri="{FF2B5EF4-FFF2-40B4-BE49-F238E27FC236}">
                    <a16:creationId xmlns:a16="http://schemas.microsoft.com/office/drawing/2014/main" id="{4558DF1B-C2C9-45AB-A231-5801B0D991E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8" name="Freeform 50">
                <a:extLst>
                  <a:ext uri="{FF2B5EF4-FFF2-40B4-BE49-F238E27FC236}">
                    <a16:creationId xmlns:a16="http://schemas.microsoft.com/office/drawing/2014/main" id="{D8703D58-0D26-48DE-A18B-5F5A85AC6FC9}"/>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79" name="Freeform 52">
                <a:extLst>
                  <a:ext uri="{FF2B5EF4-FFF2-40B4-BE49-F238E27FC236}">
                    <a16:creationId xmlns:a16="http://schemas.microsoft.com/office/drawing/2014/main" id="{132AF673-FDEA-4CD4-AF53-6AEB4DC91698}"/>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80" name="Freeform 54">
                <a:extLst>
                  <a:ext uri="{FF2B5EF4-FFF2-40B4-BE49-F238E27FC236}">
                    <a16:creationId xmlns:a16="http://schemas.microsoft.com/office/drawing/2014/main" id="{A3EA3C9C-6560-42C5-B60C-CAD258636E5B}"/>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81" name="Freeform 55">
                <a:extLst>
                  <a:ext uri="{FF2B5EF4-FFF2-40B4-BE49-F238E27FC236}">
                    <a16:creationId xmlns:a16="http://schemas.microsoft.com/office/drawing/2014/main" id="{36B86A59-6697-4D35-969F-B1440457F579}"/>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82" name="Freeform 57">
                <a:extLst>
                  <a:ext uri="{FF2B5EF4-FFF2-40B4-BE49-F238E27FC236}">
                    <a16:creationId xmlns:a16="http://schemas.microsoft.com/office/drawing/2014/main" id="{35E2C89D-9AF9-4FA3-A5EA-F0EA95C23E0B}"/>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83" name="Freeform 58">
                <a:extLst>
                  <a:ext uri="{FF2B5EF4-FFF2-40B4-BE49-F238E27FC236}">
                    <a16:creationId xmlns:a16="http://schemas.microsoft.com/office/drawing/2014/main" id="{DAD3E6E6-E032-40F2-A543-5C98518352AA}"/>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84" name="Freeform 60">
                <a:extLst>
                  <a:ext uri="{FF2B5EF4-FFF2-40B4-BE49-F238E27FC236}">
                    <a16:creationId xmlns:a16="http://schemas.microsoft.com/office/drawing/2014/main" id="{5FCD8E34-9196-4CAA-8CEE-B26190BDC4D1}"/>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85" name="Freeform 61">
                <a:extLst>
                  <a:ext uri="{FF2B5EF4-FFF2-40B4-BE49-F238E27FC236}">
                    <a16:creationId xmlns:a16="http://schemas.microsoft.com/office/drawing/2014/main" id="{C95F5142-A133-4CD2-BA69-4932035F43FA}"/>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86" name="Oval 63">
                <a:extLst>
                  <a:ext uri="{FF2B5EF4-FFF2-40B4-BE49-F238E27FC236}">
                    <a16:creationId xmlns:a16="http://schemas.microsoft.com/office/drawing/2014/main" id="{679ACAE8-F4AC-4853-B433-09F2EE7546AF}"/>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87" name="Freeform 64">
                <a:extLst>
                  <a:ext uri="{FF2B5EF4-FFF2-40B4-BE49-F238E27FC236}">
                    <a16:creationId xmlns:a16="http://schemas.microsoft.com/office/drawing/2014/main" id="{4E9BD3F4-362D-4F5F-BFD4-992823D5496D}"/>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88" name="Oval 65">
                <a:extLst>
                  <a:ext uri="{FF2B5EF4-FFF2-40B4-BE49-F238E27FC236}">
                    <a16:creationId xmlns:a16="http://schemas.microsoft.com/office/drawing/2014/main" id="{D548EF46-EF1D-4348-9393-AAB6C4FE2C47}"/>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489" name="Group 3488">
                <a:extLst>
                  <a:ext uri="{FF2B5EF4-FFF2-40B4-BE49-F238E27FC236}">
                    <a16:creationId xmlns:a16="http://schemas.microsoft.com/office/drawing/2014/main" id="{838048BD-625E-4F0A-A090-38050A55F8E3}"/>
                  </a:ext>
                </a:extLst>
              </p:cNvPr>
              <p:cNvGrpSpPr/>
              <p:nvPr/>
            </p:nvGrpSpPr>
            <p:grpSpPr>
              <a:xfrm>
                <a:off x="2572545" y="2719835"/>
                <a:ext cx="598263" cy="105763"/>
                <a:chOff x="3824496" y="2158971"/>
                <a:chExt cx="1652311" cy="292100"/>
              </a:xfrm>
            </p:grpSpPr>
            <p:sp>
              <p:nvSpPr>
                <p:cNvPr id="3493" name="Freeform 69">
                  <a:extLst>
                    <a:ext uri="{FF2B5EF4-FFF2-40B4-BE49-F238E27FC236}">
                      <a16:creationId xmlns:a16="http://schemas.microsoft.com/office/drawing/2014/main" id="{7A8D1680-12D7-4B9C-BA3B-A1FFFC18E93E}"/>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94" name="Freeform 69">
                  <a:extLst>
                    <a:ext uri="{FF2B5EF4-FFF2-40B4-BE49-F238E27FC236}">
                      <a16:creationId xmlns:a16="http://schemas.microsoft.com/office/drawing/2014/main" id="{96316AD3-D6B2-4121-815C-A259BA4671D8}"/>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490" name="Group 3489">
                <a:extLst>
                  <a:ext uri="{FF2B5EF4-FFF2-40B4-BE49-F238E27FC236}">
                    <a16:creationId xmlns:a16="http://schemas.microsoft.com/office/drawing/2014/main" id="{005AA4C3-2EC9-43EC-9CA2-85C6B6D60601}"/>
                  </a:ext>
                </a:extLst>
              </p:cNvPr>
              <p:cNvGrpSpPr/>
              <p:nvPr/>
            </p:nvGrpSpPr>
            <p:grpSpPr>
              <a:xfrm rot="10800000">
                <a:off x="2572545" y="3202854"/>
                <a:ext cx="598263" cy="105763"/>
                <a:chOff x="3824496" y="2158971"/>
                <a:chExt cx="1652311" cy="292100"/>
              </a:xfrm>
            </p:grpSpPr>
            <p:sp>
              <p:nvSpPr>
                <p:cNvPr id="3491" name="Freeform 69">
                  <a:extLst>
                    <a:ext uri="{FF2B5EF4-FFF2-40B4-BE49-F238E27FC236}">
                      <a16:creationId xmlns:a16="http://schemas.microsoft.com/office/drawing/2014/main" id="{28D97A5D-F740-4E5D-849C-DC7D205138B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92" name="Freeform 69">
                  <a:extLst>
                    <a:ext uri="{FF2B5EF4-FFF2-40B4-BE49-F238E27FC236}">
                      <a16:creationId xmlns:a16="http://schemas.microsoft.com/office/drawing/2014/main" id="{2FB69D41-CAC5-4CE6-A3F7-075787BF97CF}"/>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64" name="Group 3063">
              <a:extLst>
                <a:ext uri="{FF2B5EF4-FFF2-40B4-BE49-F238E27FC236}">
                  <a16:creationId xmlns:a16="http://schemas.microsoft.com/office/drawing/2014/main" id="{CA83E675-B141-4AEB-9A12-6D2DF60394C5}"/>
                </a:ext>
              </a:extLst>
            </p:cNvPr>
            <p:cNvGrpSpPr/>
            <p:nvPr/>
          </p:nvGrpSpPr>
          <p:grpSpPr>
            <a:xfrm>
              <a:off x="560138" y="2518411"/>
              <a:ext cx="230660" cy="224790"/>
              <a:chOff x="2517467" y="2666210"/>
              <a:chExt cx="709863" cy="691797"/>
            </a:xfrm>
          </p:grpSpPr>
          <p:sp>
            <p:nvSpPr>
              <p:cNvPr id="3425" name="Freeform: Shape 3424">
                <a:extLst>
                  <a:ext uri="{FF2B5EF4-FFF2-40B4-BE49-F238E27FC236}">
                    <a16:creationId xmlns:a16="http://schemas.microsoft.com/office/drawing/2014/main" id="{A9BB94CD-4CF3-4782-B865-EEB4DB5E6E3E}"/>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426" name="Oval 3425">
                <a:extLst>
                  <a:ext uri="{FF2B5EF4-FFF2-40B4-BE49-F238E27FC236}">
                    <a16:creationId xmlns:a16="http://schemas.microsoft.com/office/drawing/2014/main" id="{CF0B99A0-A718-4E15-8921-96CEE8E060A8}"/>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427" name="Freeform 5">
                <a:extLst>
                  <a:ext uri="{FF2B5EF4-FFF2-40B4-BE49-F238E27FC236}">
                    <a16:creationId xmlns:a16="http://schemas.microsoft.com/office/drawing/2014/main" id="{32E6C77B-BDED-4441-B44B-A7ADBE153FA4}"/>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28" name="Freeform 6">
                <a:extLst>
                  <a:ext uri="{FF2B5EF4-FFF2-40B4-BE49-F238E27FC236}">
                    <a16:creationId xmlns:a16="http://schemas.microsoft.com/office/drawing/2014/main" id="{0599ED9A-6A34-4E18-97B7-716A869942AE}"/>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29" name="Freeform 8">
                <a:extLst>
                  <a:ext uri="{FF2B5EF4-FFF2-40B4-BE49-F238E27FC236}">
                    <a16:creationId xmlns:a16="http://schemas.microsoft.com/office/drawing/2014/main" id="{787F80FE-BCFC-4300-9C96-E3D35F64E9BD}"/>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430" name="Freeform 10">
                <a:extLst>
                  <a:ext uri="{FF2B5EF4-FFF2-40B4-BE49-F238E27FC236}">
                    <a16:creationId xmlns:a16="http://schemas.microsoft.com/office/drawing/2014/main" id="{713C92C9-F4A6-4132-ABD2-C1C174A4EFFA}"/>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31" name="Freeform 12">
                <a:extLst>
                  <a:ext uri="{FF2B5EF4-FFF2-40B4-BE49-F238E27FC236}">
                    <a16:creationId xmlns:a16="http://schemas.microsoft.com/office/drawing/2014/main" id="{01F590B0-FAF8-4B75-BE01-B1D38C8861C4}"/>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32" name="Freeform 14">
                <a:extLst>
                  <a:ext uri="{FF2B5EF4-FFF2-40B4-BE49-F238E27FC236}">
                    <a16:creationId xmlns:a16="http://schemas.microsoft.com/office/drawing/2014/main" id="{D2CE8459-7AB2-43E0-9E09-180F669F94BD}"/>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33" name="Freeform 16">
                <a:extLst>
                  <a:ext uri="{FF2B5EF4-FFF2-40B4-BE49-F238E27FC236}">
                    <a16:creationId xmlns:a16="http://schemas.microsoft.com/office/drawing/2014/main" id="{CD732343-CF51-4ECE-B448-30D9A5B547B5}"/>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34" name="Freeform 18">
                <a:extLst>
                  <a:ext uri="{FF2B5EF4-FFF2-40B4-BE49-F238E27FC236}">
                    <a16:creationId xmlns:a16="http://schemas.microsoft.com/office/drawing/2014/main" id="{DD2CFA17-13D9-492E-A17C-B68DD6DC43A7}"/>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35" name="Freeform 20">
                <a:extLst>
                  <a:ext uri="{FF2B5EF4-FFF2-40B4-BE49-F238E27FC236}">
                    <a16:creationId xmlns:a16="http://schemas.microsoft.com/office/drawing/2014/main" id="{FC913FCB-B8FE-45B7-A0A1-5E1377F22DB2}"/>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36" name="Freeform 29">
                <a:extLst>
                  <a:ext uri="{FF2B5EF4-FFF2-40B4-BE49-F238E27FC236}">
                    <a16:creationId xmlns:a16="http://schemas.microsoft.com/office/drawing/2014/main" id="{D7292F84-4A35-490C-9BA2-882253DEAB67}"/>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37" name="Freeform 30">
                <a:extLst>
                  <a:ext uri="{FF2B5EF4-FFF2-40B4-BE49-F238E27FC236}">
                    <a16:creationId xmlns:a16="http://schemas.microsoft.com/office/drawing/2014/main" id="{CFF3563B-CD03-4AFC-A088-3D7FDDEDDA60}"/>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38" name="Freeform 37">
                <a:extLst>
                  <a:ext uri="{FF2B5EF4-FFF2-40B4-BE49-F238E27FC236}">
                    <a16:creationId xmlns:a16="http://schemas.microsoft.com/office/drawing/2014/main" id="{DCFC13E8-37C2-4233-8307-4B92E9DE5305}"/>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39" name="Freeform 38">
                <a:extLst>
                  <a:ext uri="{FF2B5EF4-FFF2-40B4-BE49-F238E27FC236}">
                    <a16:creationId xmlns:a16="http://schemas.microsoft.com/office/drawing/2014/main" id="{785B40D1-92C7-48F4-9746-72109446A293}"/>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0" name="Freeform 40">
                <a:extLst>
                  <a:ext uri="{FF2B5EF4-FFF2-40B4-BE49-F238E27FC236}">
                    <a16:creationId xmlns:a16="http://schemas.microsoft.com/office/drawing/2014/main" id="{FE9550D0-7AF9-4888-916C-640314D1B173}"/>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1" name="Freeform 42">
                <a:extLst>
                  <a:ext uri="{FF2B5EF4-FFF2-40B4-BE49-F238E27FC236}">
                    <a16:creationId xmlns:a16="http://schemas.microsoft.com/office/drawing/2014/main" id="{6F82682B-D90D-484D-86D7-6582E4B34D83}"/>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2" name="Freeform 49">
                <a:extLst>
                  <a:ext uri="{FF2B5EF4-FFF2-40B4-BE49-F238E27FC236}">
                    <a16:creationId xmlns:a16="http://schemas.microsoft.com/office/drawing/2014/main" id="{22594B3A-7335-49BE-A720-E5F2F7B9427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3" name="Freeform 50">
                <a:extLst>
                  <a:ext uri="{FF2B5EF4-FFF2-40B4-BE49-F238E27FC236}">
                    <a16:creationId xmlns:a16="http://schemas.microsoft.com/office/drawing/2014/main" id="{FDF34246-1997-4FBD-A970-8A1BD2B71CF5}"/>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4" name="Freeform 52">
                <a:extLst>
                  <a:ext uri="{FF2B5EF4-FFF2-40B4-BE49-F238E27FC236}">
                    <a16:creationId xmlns:a16="http://schemas.microsoft.com/office/drawing/2014/main" id="{29A3DD93-0F51-4B32-AE85-9DFB07D38ADC}"/>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5" name="Freeform 54">
                <a:extLst>
                  <a:ext uri="{FF2B5EF4-FFF2-40B4-BE49-F238E27FC236}">
                    <a16:creationId xmlns:a16="http://schemas.microsoft.com/office/drawing/2014/main" id="{CF177685-6C43-46DC-B354-232259DFEF2B}"/>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6" name="Freeform 55">
                <a:extLst>
                  <a:ext uri="{FF2B5EF4-FFF2-40B4-BE49-F238E27FC236}">
                    <a16:creationId xmlns:a16="http://schemas.microsoft.com/office/drawing/2014/main" id="{F554BE82-60CB-4B16-A1B3-85EC6B19F617}"/>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7" name="Freeform 57">
                <a:extLst>
                  <a:ext uri="{FF2B5EF4-FFF2-40B4-BE49-F238E27FC236}">
                    <a16:creationId xmlns:a16="http://schemas.microsoft.com/office/drawing/2014/main" id="{55B21CC9-D7ED-46B8-AE5F-5BCFDB9B2C79}"/>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8" name="Freeform 58">
                <a:extLst>
                  <a:ext uri="{FF2B5EF4-FFF2-40B4-BE49-F238E27FC236}">
                    <a16:creationId xmlns:a16="http://schemas.microsoft.com/office/drawing/2014/main" id="{370857F9-3E25-4FC5-B107-9E167DDFB7E6}"/>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49" name="Freeform 60">
                <a:extLst>
                  <a:ext uri="{FF2B5EF4-FFF2-40B4-BE49-F238E27FC236}">
                    <a16:creationId xmlns:a16="http://schemas.microsoft.com/office/drawing/2014/main" id="{F5119173-B148-40A4-8456-DB9171E67348}"/>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50" name="Freeform 61">
                <a:extLst>
                  <a:ext uri="{FF2B5EF4-FFF2-40B4-BE49-F238E27FC236}">
                    <a16:creationId xmlns:a16="http://schemas.microsoft.com/office/drawing/2014/main" id="{EAEB681A-452C-462C-AC32-D6C454AEE75B}"/>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51" name="Oval 63">
                <a:extLst>
                  <a:ext uri="{FF2B5EF4-FFF2-40B4-BE49-F238E27FC236}">
                    <a16:creationId xmlns:a16="http://schemas.microsoft.com/office/drawing/2014/main" id="{37923853-D8E0-42AD-958A-4A7AAA229B73}"/>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52" name="Freeform 64">
                <a:extLst>
                  <a:ext uri="{FF2B5EF4-FFF2-40B4-BE49-F238E27FC236}">
                    <a16:creationId xmlns:a16="http://schemas.microsoft.com/office/drawing/2014/main" id="{BCB652A9-BDF5-45D4-BCF9-EDAA00E9A00C}"/>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53" name="Oval 65">
                <a:extLst>
                  <a:ext uri="{FF2B5EF4-FFF2-40B4-BE49-F238E27FC236}">
                    <a16:creationId xmlns:a16="http://schemas.microsoft.com/office/drawing/2014/main" id="{9372D6E9-6529-4873-B4B2-3C475788C5FB}"/>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454" name="Group 3453">
                <a:extLst>
                  <a:ext uri="{FF2B5EF4-FFF2-40B4-BE49-F238E27FC236}">
                    <a16:creationId xmlns:a16="http://schemas.microsoft.com/office/drawing/2014/main" id="{3417DFF5-0023-40A3-868F-9BAE789C9E49}"/>
                  </a:ext>
                </a:extLst>
              </p:cNvPr>
              <p:cNvGrpSpPr/>
              <p:nvPr/>
            </p:nvGrpSpPr>
            <p:grpSpPr>
              <a:xfrm>
                <a:off x="2572545" y="2719835"/>
                <a:ext cx="598263" cy="105763"/>
                <a:chOff x="3824496" y="2158971"/>
                <a:chExt cx="1652311" cy="292100"/>
              </a:xfrm>
            </p:grpSpPr>
            <p:sp>
              <p:nvSpPr>
                <p:cNvPr id="3458" name="Freeform 69">
                  <a:extLst>
                    <a:ext uri="{FF2B5EF4-FFF2-40B4-BE49-F238E27FC236}">
                      <a16:creationId xmlns:a16="http://schemas.microsoft.com/office/drawing/2014/main" id="{1FE0B735-2341-4491-BBFA-1635EEFA2F17}"/>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59" name="Freeform 69">
                  <a:extLst>
                    <a:ext uri="{FF2B5EF4-FFF2-40B4-BE49-F238E27FC236}">
                      <a16:creationId xmlns:a16="http://schemas.microsoft.com/office/drawing/2014/main" id="{8956F9CB-2070-44A1-A882-7B4BD9892EA1}"/>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455" name="Group 3454">
                <a:extLst>
                  <a:ext uri="{FF2B5EF4-FFF2-40B4-BE49-F238E27FC236}">
                    <a16:creationId xmlns:a16="http://schemas.microsoft.com/office/drawing/2014/main" id="{DDF1D18A-D012-4050-9566-754F1828B253}"/>
                  </a:ext>
                </a:extLst>
              </p:cNvPr>
              <p:cNvGrpSpPr/>
              <p:nvPr/>
            </p:nvGrpSpPr>
            <p:grpSpPr>
              <a:xfrm rot="10800000">
                <a:off x="2572545" y="3202854"/>
                <a:ext cx="598263" cy="105763"/>
                <a:chOff x="3824496" y="2158971"/>
                <a:chExt cx="1652311" cy="292100"/>
              </a:xfrm>
            </p:grpSpPr>
            <p:sp>
              <p:nvSpPr>
                <p:cNvPr id="3456" name="Freeform 69">
                  <a:extLst>
                    <a:ext uri="{FF2B5EF4-FFF2-40B4-BE49-F238E27FC236}">
                      <a16:creationId xmlns:a16="http://schemas.microsoft.com/office/drawing/2014/main" id="{F924D5DF-5571-4D9D-94D1-C3F8F62A0A07}"/>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57" name="Freeform 69">
                  <a:extLst>
                    <a:ext uri="{FF2B5EF4-FFF2-40B4-BE49-F238E27FC236}">
                      <a16:creationId xmlns:a16="http://schemas.microsoft.com/office/drawing/2014/main" id="{96372185-720F-4BC7-9F6D-EF6F48F7D5F7}"/>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65" name="Group 3064">
              <a:extLst>
                <a:ext uri="{FF2B5EF4-FFF2-40B4-BE49-F238E27FC236}">
                  <a16:creationId xmlns:a16="http://schemas.microsoft.com/office/drawing/2014/main" id="{A8566C0D-0370-4606-A36F-7AFC2B4FAA62}"/>
                </a:ext>
              </a:extLst>
            </p:cNvPr>
            <p:cNvGrpSpPr/>
            <p:nvPr/>
          </p:nvGrpSpPr>
          <p:grpSpPr>
            <a:xfrm>
              <a:off x="560138" y="3487675"/>
              <a:ext cx="230660" cy="224790"/>
              <a:chOff x="2517467" y="2666210"/>
              <a:chExt cx="709863" cy="691797"/>
            </a:xfrm>
          </p:grpSpPr>
          <p:sp>
            <p:nvSpPr>
              <p:cNvPr id="3390" name="Freeform: Shape 3389">
                <a:extLst>
                  <a:ext uri="{FF2B5EF4-FFF2-40B4-BE49-F238E27FC236}">
                    <a16:creationId xmlns:a16="http://schemas.microsoft.com/office/drawing/2014/main" id="{9BAE8C11-8896-498C-845D-9B7EBD995FAB}"/>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391" name="Oval 3390">
                <a:extLst>
                  <a:ext uri="{FF2B5EF4-FFF2-40B4-BE49-F238E27FC236}">
                    <a16:creationId xmlns:a16="http://schemas.microsoft.com/office/drawing/2014/main" id="{1E24A9C1-6A6D-4F39-AAD2-8397D7BCAE15}"/>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392" name="Freeform 5">
                <a:extLst>
                  <a:ext uri="{FF2B5EF4-FFF2-40B4-BE49-F238E27FC236}">
                    <a16:creationId xmlns:a16="http://schemas.microsoft.com/office/drawing/2014/main" id="{3D35A8E7-3A63-4536-BF39-5EB7C173F194}"/>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93" name="Freeform 6">
                <a:extLst>
                  <a:ext uri="{FF2B5EF4-FFF2-40B4-BE49-F238E27FC236}">
                    <a16:creationId xmlns:a16="http://schemas.microsoft.com/office/drawing/2014/main" id="{A338908A-10BD-414C-BBF3-E48C1823D2BC}"/>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94" name="Freeform 8">
                <a:extLst>
                  <a:ext uri="{FF2B5EF4-FFF2-40B4-BE49-F238E27FC236}">
                    <a16:creationId xmlns:a16="http://schemas.microsoft.com/office/drawing/2014/main" id="{09FA5B3A-769D-42C7-BA3A-F37A041EDA7D}"/>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395" name="Freeform 10">
                <a:extLst>
                  <a:ext uri="{FF2B5EF4-FFF2-40B4-BE49-F238E27FC236}">
                    <a16:creationId xmlns:a16="http://schemas.microsoft.com/office/drawing/2014/main" id="{15B61299-CA0E-4C13-97BD-952D989633C5}"/>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96" name="Freeform 12">
                <a:extLst>
                  <a:ext uri="{FF2B5EF4-FFF2-40B4-BE49-F238E27FC236}">
                    <a16:creationId xmlns:a16="http://schemas.microsoft.com/office/drawing/2014/main" id="{249FFFD1-9264-48DA-9581-26D9E59F13C1}"/>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97" name="Freeform 14">
                <a:extLst>
                  <a:ext uri="{FF2B5EF4-FFF2-40B4-BE49-F238E27FC236}">
                    <a16:creationId xmlns:a16="http://schemas.microsoft.com/office/drawing/2014/main" id="{5145F346-B746-4911-8E34-B4876DC14636}"/>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98" name="Freeform 16">
                <a:extLst>
                  <a:ext uri="{FF2B5EF4-FFF2-40B4-BE49-F238E27FC236}">
                    <a16:creationId xmlns:a16="http://schemas.microsoft.com/office/drawing/2014/main" id="{A076E446-C486-42C2-85CF-A8DE45E240D7}"/>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99" name="Freeform 18">
                <a:extLst>
                  <a:ext uri="{FF2B5EF4-FFF2-40B4-BE49-F238E27FC236}">
                    <a16:creationId xmlns:a16="http://schemas.microsoft.com/office/drawing/2014/main" id="{00DE18F7-7F85-4002-BF51-454AAB992DCF}"/>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0" name="Freeform 20">
                <a:extLst>
                  <a:ext uri="{FF2B5EF4-FFF2-40B4-BE49-F238E27FC236}">
                    <a16:creationId xmlns:a16="http://schemas.microsoft.com/office/drawing/2014/main" id="{2A944AF9-4B11-43B8-B0F3-80B91319BBA3}"/>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1" name="Freeform 29">
                <a:extLst>
                  <a:ext uri="{FF2B5EF4-FFF2-40B4-BE49-F238E27FC236}">
                    <a16:creationId xmlns:a16="http://schemas.microsoft.com/office/drawing/2014/main" id="{6BA0B861-8A5C-471D-8038-CA6409A317DF}"/>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2" name="Freeform 30">
                <a:extLst>
                  <a:ext uri="{FF2B5EF4-FFF2-40B4-BE49-F238E27FC236}">
                    <a16:creationId xmlns:a16="http://schemas.microsoft.com/office/drawing/2014/main" id="{CEDD5883-B5D8-4E92-A6BA-3E5B4334A90C}"/>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3" name="Freeform 37">
                <a:extLst>
                  <a:ext uri="{FF2B5EF4-FFF2-40B4-BE49-F238E27FC236}">
                    <a16:creationId xmlns:a16="http://schemas.microsoft.com/office/drawing/2014/main" id="{59BE1614-C0DD-43FC-BDF1-16C8DDD384F9}"/>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4" name="Freeform 38">
                <a:extLst>
                  <a:ext uri="{FF2B5EF4-FFF2-40B4-BE49-F238E27FC236}">
                    <a16:creationId xmlns:a16="http://schemas.microsoft.com/office/drawing/2014/main" id="{8F9A7352-DEB9-40DB-9DCB-CEA0D905C12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5" name="Freeform 40">
                <a:extLst>
                  <a:ext uri="{FF2B5EF4-FFF2-40B4-BE49-F238E27FC236}">
                    <a16:creationId xmlns:a16="http://schemas.microsoft.com/office/drawing/2014/main" id="{FAE34C19-B7C9-4BB8-847D-C90F579386B0}"/>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6" name="Freeform 42">
                <a:extLst>
                  <a:ext uri="{FF2B5EF4-FFF2-40B4-BE49-F238E27FC236}">
                    <a16:creationId xmlns:a16="http://schemas.microsoft.com/office/drawing/2014/main" id="{37221BE8-24C3-41E9-85D5-2A73E82E9C49}"/>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7" name="Freeform 49">
                <a:extLst>
                  <a:ext uri="{FF2B5EF4-FFF2-40B4-BE49-F238E27FC236}">
                    <a16:creationId xmlns:a16="http://schemas.microsoft.com/office/drawing/2014/main" id="{06D12F7A-81E3-48E2-BCC5-A661EB39B81E}"/>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8" name="Freeform 50">
                <a:extLst>
                  <a:ext uri="{FF2B5EF4-FFF2-40B4-BE49-F238E27FC236}">
                    <a16:creationId xmlns:a16="http://schemas.microsoft.com/office/drawing/2014/main" id="{171B20C1-80A4-421C-91C4-9A5995354F5A}"/>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09" name="Freeform 52">
                <a:extLst>
                  <a:ext uri="{FF2B5EF4-FFF2-40B4-BE49-F238E27FC236}">
                    <a16:creationId xmlns:a16="http://schemas.microsoft.com/office/drawing/2014/main" id="{40E21A95-E79E-4C3D-90A7-A004B2896801}"/>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10" name="Freeform 54">
                <a:extLst>
                  <a:ext uri="{FF2B5EF4-FFF2-40B4-BE49-F238E27FC236}">
                    <a16:creationId xmlns:a16="http://schemas.microsoft.com/office/drawing/2014/main" id="{2B3F9CBA-10FF-4F8B-9A1A-8F1A1D838A20}"/>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11" name="Freeform 55">
                <a:extLst>
                  <a:ext uri="{FF2B5EF4-FFF2-40B4-BE49-F238E27FC236}">
                    <a16:creationId xmlns:a16="http://schemas.microsoft.com/office/drawing/2014/main" id="{FB5D72AA-F58A-45E4-A02F-947DC818DA19}"/>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12" name="Freeform 57">
                <a:extLst>
                  <a:ext uri="{FF2B5EF4-FFF2-40B4-BE49-F238E27FC236}">
                    <a16:creationId xmlns:a16="http://schemas.microsoft.com/office/drawing/2014/main" id="{FF4FE086-DB7F-4149-B8D6-3748354B8C84}"/>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13" name="Freeform 58">
                <a:extLst>
                  <a:ext uri="{FF2B5EF4-FFF2-40B4-BE49-F238E27FC236}">
                    <a16:creationId xmlns:a16="http://schemas.microsoft.com/office/drawing/2014/main" id="{7D0D33CF-AE84-4E98-873B-A401C024BFB1}"/>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14" name="Freeform 60">
                <a:extLst>
                  <a:ext uri="{FF2B5EF4-FFF2-40B4-BE49-F238E27FC236}">
                    <a16:creationId xmlns:a16="http://schemas.microsoft.com/office/drawing/2014/main" id="{5009B519-7A64-4D0D-B545-5A312C8BDA74}"/>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15" name="Freeform 61">
                <a:extLst>
                  <a:ext uri="{FF2B5EF4-FFF2-40B4-BE49-F238E27FC236}">
                    <a16:creationId xmlns:a16="http://schemas.microsoft.com/office/drawing/2014/main" id="{ECBBA10C-FC86-4A04-96A1-12323BCB4F1F}"/>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16" name="Oval 63">
                <a:extLst>
                  <a:ext uri="{FF2B5EF4-FFF2-40B4-BE49-F238E27FC236}">
                    <a16:creationId xmlns:a16="http://schemas.microsoft.com/office/drawing/2014/main" id="{8170096E-27A6-4606-BD11-749BABFC5DC3}"/>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17" name="Freeform 64">
                <a:extLst>
                  <a:ext uri="{FF2B5EF4-FFF2-40B4-BE49-F238E27FC236}">
                    <a16:creationId xmlns:a16="http://schemas.microsoft.com/office/drawing/2014/main" id="{474C044D-9376-4625-BAD9-6318259D4394}"/>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18" name="Oval 65">
                <a:extLst>
                  <a:ext uri="{FF2B5EF4-FFF2-40B4-BE49-F238E27FC236}">
                    <a16:creationId xmlns:a16="http://schemas.microsoft.com/office/drawing/2014/main" id="{92AE5718-0DC0-414A-870C-69F176E3DF24}"/>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419" name="Group 3418">
                <a:extLst>
                  <a:ext uri="{FF2B5EF4-FFF2-40B4-BE49-F238E27FC236}">
                    <a16:creationId xmlns:a16="http://schemas.microsoft.com/office/drawing/2014/main" id="{9226ABA0-4673-4D9C-B506-307A26EB18D9}"/>
                  </a:ext>
                </a:extLst>
              </p:cNvPr>
              <p:cNvGrpSpPr/>
              <p:nvPr/>
            </p:nvGrpSpPr>
            <p:grpSpPr>
              <a:xfrm>
                <a:off x="2572545" y="2719835"/>
                <a:ext cx="598263" cy="105763"/>
                <a:chOff x="3824496" y="2158971"/>
                <a:chExt cx="1652311" cy="292100"/>
              </a:xfrm>
            </p:grpSpPr>
            <p:sp>
              <p:nvSpPr>
                <p:cNvPr id="3423" name="Freeform 69">
                  <a:extLst>
                    <a:ext uri="{FF2B5EF4-FFF2-40B4-BE49-F238E27FC236}">
                      <a16:creationId xmlns:a16="http://schemas.microsoft.com/office/drawing/2014/main" id="{292BB0B0-9A29-4A93-8E16-3697E6D3CC82}"/>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24" name="Freeform 69">
                  <a:extLst>
                    <a:ext uri="{FF2B5EF4-FFF2-40B4-BE49-F238E27FC236}">
                      <a16:creationId xmlns:a16="http://schemas.microsoft.com/office/drawing/2014/main" id="{C0ED5C7E-54A2-4008-B61E-986D3CDD8A7E}"/>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420" name="Group 3419">
                <a:extLst>
                  <a:ext uri="{FF2B5EF4-FFF2-40B4-BE49-F238E27FC236}">
                    <a16:creationId xmlns:a16="http://schemas.microsoft.com/office/drawing/2014/main" id="{C904A69C-F62C-4BAC-848C-342AE9A16E5E}"/>
                  </a:ext>
                </a:extLst>
              </p:cNvPr>
              <p:cNvGrpSpPr/>
              <p:nvPr/>
            </p:nvGrpSpPr>
            <p:grpSpPr>
              <a:xfrm rot="10800000">
                <a:off x="2572545" y="3202854"/>
                <a:ext cx="598263" cy="105763"/>
                <a:chOff x="3824496" y="2158971"/>
                <a:chExt cx="1652311" cy="292100"/>
              </a:xfrm>
            </p:grpSpPr>
            <p:sp>
              <p:nvSpPr>
                <p:cNvPr id="3421" name="Freeform 69">
                  <a:extLst>
                    <a:ext uri="{FF2B5EF4-FFF2-40B4-BE49-F238E27FC236}">
                      <a16:creationId xmlns:a16="http://schemas.microsoft.com/office/drawing/2014/main" id="{7A0FD51F-9169-48DE-8870-50A69D9E89D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422" name="Freeform 69">
                  <a:extLst>
                    <a:ext uri="{FF2B5EF4-FFF2-40B4-BE49-F238E27FC236}">
                      <a16:creationId xmlns:a16="http://schemas.microsoft.com/office/drawing/2014/main" id="{F3E8BE9B-1648-40ED-94CA-74B20098D28E}"/>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66" name="Group 3065">
              <a:extLst>
                <a:ext uri="{FF2B5EF4-FFF2-40B4-BE49-F238E27FC236}">
                  <a16:creationId xmlns:a16="http://schemas.microsoft.com/office/drawing/2014/main" id="{37CCDC18-3E0E-4C5C-AB35-6EE5C038683C}"/>
                </a:ext>
              </a:extLst>
            </p:cNvPr>
            <p:cNvGrpSpPr/>
            <p:nvPr/>
          </p:nvGrpSpPr>
          <p:grpSpPr>
            <a:xfrm>
              <a:off x="986858" y="2984416"/>
              <a:ext cx="230660" cy="224790"/>
              <a:chOff x="2517467" y="2666210"/>
              <a:chExt cx="709863" cy="691797"/>
            </a:xfrm>
          </p:grpSpPr>
          <p:sp>
            <p:nvSpPr>
              <p:cNvPr id="3355" name="Freeform: Shape 3354">
                <a:extLst>
                  <a:ext uri="{FF2B5EF4-FFF2-40B4-BE49-F238E27FC236}">
                    <a16:creationId xmlns:a16="http://schemas.microsoft.com/office/drawing/2014/main" id="{01C3ADA6-7448-47B7-9170-D54585E4E5E5}"/>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356" name="Oval 3355">
                <a:extLst>
                  <a:ext uri="{FF2B5EF4-FFF2-40B4-BE49-F238E27FC236}">
                    <a16:creationId xmlns:a16="http://schemas.microsoft.com/office/drawing/2014/main" id="{CEE06A05-3C1C-4B63-AD88-F396395D50D1}"/>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357" name="Freeform 5">
                <a:extLst>
                  <a:ext uri="{FF2B5EF4-FFF2-40B4-BE49-F238E27FC236}">
                    <a16:creationId xmlns:a16="http://schemas.microsoft.com/office/drawing/2014/main" id="{61FA8351-E71F-404F-92D6-BB4409F293D7}"/>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58" name="Freeform 6">
                <a:extLst>
                  <a:ext uri="{FF2B5EF4-FFF2-40B4-BE49-F238E27FC236}">
                    <a16:creationId xmlns:a16="http://schemas.microsoft.com/office/drawing/2014/main" id="{68D3BFEA-4FE1-472A-9FD7-E33E59D90A9D}"/>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59" name="Freeform 8">
                <a:extLst>
                  <a:ext uri="{FF2B5EF4-FFF2-40B4-BE49-F238E27FC236}">
                    <a16:creationId xmlns:a16="http://schemas.microsoft.com/office/drawing/2014/main" id="{05E7446A-98C8-410A-9266-FE88255B4C77}"/>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360" name="Freeform 10">
                <a:extLst>
                  <a:ext uri="{FF2B5EF4-FFF2-40B4-BE49-F238E27FC236}">
                    <a16:creationId xmlns:a16="http://schemas.microsoft.com/office/drawing/2014/main" id="{B701AF74-90F4-4463-9EEC-6ECC598B7A0B}"/>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61" name="Freeform 12">
                <a:extLst>
                  <a:ext uri="{FF2B5EF4-FFF2-40B4-BE49-F238E27FC236}">
                    <a16:creationId xmlns:a16="http://schemas.microsoft.com/office/drawing/2014/main" id="{F1F03FEA-403E-444A-9E1C-E5414749D181}"/>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62" name="Freeform 14">
                <a:extLst>
                  <a:ext uri="{FF2B5EF4-FFF2-40B4-BE49-F238E27FC236}">
                    <a16:creationId xmlns:a16="http://schemas.microsoft.com/office/drawing/2014/main" id="{8A4F5B7C-23D1-49F9-85BD-3DCC3779C356}"/>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63" name="Freeform 16">
                <a:extLst>
                  <a:ext uri="{FF2B5EF4-FFF2-40B4-BE49-F238E27FC236}">
                    <a16:creationId xmlns:a16="http://schemas.microsoft.com/office/drawing/2014/main" id="{E15B1A3C-AB4C-4999-92ED-DB5791ADFE8F}"/>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64" name="Freeform 18">
                <a:extLst>
                  <a:ext uri="{FF2B5EF4-FFF2-40B4-BE49-F238E27FC236}">
                    <a16:creationId xmlns:a16="http://schemas.microsoft.com/office/drawing/2014/main" id="{9F05814C-4BDD-4A92-AAB8-DD9EC852472E}"/>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65" name="Freeform 20">
                <a:extLst>
                  <a:ext uri="{FF2B5EF4-FFF2-40B4-BE49-F238E27FC236}">
                    <a16:creationId xmlns:a16="http://schemas.microsoft.com/office/drawing/2014/main" id="{772D69B8-98BE-4A80-B4F4-350641DF5B5F}"/>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66" name="Freeform 29">
                <a:extLst>
                  <a:ext uri="{FF2B5EF4-FFF2-40B4-BE49-F238E27FC236}">
                    <a16:creationId xmlns:a16="http://schemas.microsoft.com/office/drawing/2014/main" id="{D4061529-CEF2-4114-B8C1-B3C7CEED00CF}"/>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67" name="Freeform 30">
                <a:extLst>
                  <a:ext uri="{FF2B5EF4-FFF2-40B4-BE49-F238E27FC236}">
                    <a16:creationId xmlns:a16="http://schemas.microsoft.com/office/drawing/2014/main" id="{98DA54CD-D082-4AD2-A9E4-AA4A24D062CD}"/>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68" name="Freeform 37">
                <a:extLst>
                  <a:ext uri="{FF2B5EF4-FFF2-40B4-BE49-F238E27FC236}">
                    <a16:creationId xmlns:a16="http://schemas.microsoft.com/office/drawing/2014/main" id="{46E2C4DD-CA68-41FB-AFF4-398DBBB667A9}"/>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69" name="Freeform 38">
                <a:extLst>
                  <a:ext uri="{FF2B5EF4-FFF2-40B4-BE49-F238E27FC236}">
                    <a16:creationId xmlns:a16="http://schemas.microsoft.com/office/drawing/2014/main" id="{9BB6C506-850D-4D84-A0E6-965AAC46845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0" name="Freeform 40">
                <a:extLst>
                  <a:ext uri="{FF2B5EF4-FFF2-40B4-BE49-F238E27FC236}">
                    <a16:creationId xmlns:a16="http://schemas.microsoft.com/office/drawing/2014/main" id="{3D1A67CB-04AD-4065-B81C-53B011B123DB}"/>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1" name="Freeform 42">
                <a:extLst>
                  <a:ext uri="{FF2B5EF4-FFF2-40B4-BE49-F238E27FC236}">
                    <a16:creationId xmlns:a16="http://schemas.microsoft.com/office/drawing/2014/main" id="{66B979D1-39D1-44A2-9D38-50CA88B522A3}"/>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2" name="Freeform 49">
                <a:extLst>
                  <a:ext uri="{FF2B5EF4-FFF2-40B4-BE49-F238E27FC236}">
                    <a16:creationId xmlns:a16="http://schemas.microsoft.com/office/drawing/2014/main" id="{8FC40759-6F79-4DE7-942E-D1EF1C41A4FA}"/>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3" name="Freeform 50">
                <a:extLst>
                  <a:ext uri="{FF2B5EF4-FFF2-40B4-BE49-F238E27FC236}">
                    <a16:creationId xmlns:a16="http://schemas.microsoft.com/office/drawing/2014/main" id="{F005ACDD-DA2A-4E97-8623-3258224D0F73}"/>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4" name="Freeform 52">
                <a:extLst>
                  <a:ext uri="{FF2B5EF4-FFF2-40B4-BE49-F238E27FC236}">
                    <a16:creationId xmlns:a16="http://schemas.microsoft.com/office/drawing/2014/main" id="{97B2F06C-E840-405D-8486-E584AE5AE6C2}"/>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5" name="Freeform 54">
                <a:extLst>
                  <a:ext uri="{FF2B5EF4-FFF2-40B4-BE49-F238E27FC236}">
                    <a16:creationId xmlns:a16="http://schemas.microsoft.com/office/drawing/2014/main" id="{1617958C-4407-41A0-8FA1-81BC1147174B}"/>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6" name="Freeform 55">
                <a:extLst>
                  <a:ext uri="{FF2B5EF4-FFF2-40B4-BE49-F238E27FC236}">
                    <a16:creationId xmlns:a16="http://schemas.microsoft.com/office/drawing/2014/main" id="{4231751F-1F49-4A8F-B6D1-8CC16238FBAF}"/>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7" name="Freeform 57">
                <a:extLst>
                  <a:ext uri="{FF2B5EF4-FFF2-40B4-BE49-F238E27FC236}">
                    <a16:creationId xmlns:a16="http://schemas.microsoft.com/office/drawing/2014/main" id="{9215B7F2-2573-43D8-B76D-D16A401209A8}"/>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8" name="Freeform 58">
                <a:extLst>
                  <a:ext uri="{FF2B5EF4-FFF2-40B4-BE49-F238E27FC236}">
                    <a16:creationId xmlns:a16="http://schemas.microsoft.com/office/drawing/2014/main" id="{8A5D2375-C38F-434A-9A8B-3C2621961078}"/>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79" name="Freeform 60">
                <a:extLst>
                  <a:ext uri="{FF2B5EF4-FFF2-40B4-BE49-F238E27FC236}">
                    <a16:creationId xmlns:a16="http://schemas.microsoft.com/office/drawing/2014/main" id="{F6A12ABC-36C2-4CA3-8320-6D95BA383689}"/>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80" name="Freeform 61">
                <a:extLst>
                  <a:ext uri="{FF2B5EF4-FFF2-40B4-BE49-F238E27FC236}">
                    <a16:creationId xmlns:a16="http://schemas.microsoft.com/office/drawing/2014/main" id="{676BD75D-5586-4BB1-A83C-BFAB571FFFC0}"/>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81" name="Oval 63">
                <a:extLst>
                  <a:ext uri="{FF2B5EF4-FFF2-40B4-BE49-F238E27FC236}">
                    <a16:creationId xmlns:a16="http://schemas.microsoft.com/office/drawing/2014/main" id="{6A6E365E-4DA5-4BC4-8B8A-FC40299E9A83}"/>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82" name="Freeform 64">
                <a:extLst>
                  <a:ext uri="{FF2B5EF4-FFF2-40B4-BE49-F238E27FC236}">
                    <a16:creationId xmlns:a16="http://schemas.microsoft.com/office/drawing/2014/main" id="{633F7131-113F-4054-81A4-F422851218EB}"/>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83" name="Oval 65">
                <a:extLst>
                  <a:ext uri="{FF2B5EF4-FFF2-40B4-BE49-F238E27FC236}">
                    <a16:creationId xmlns:a16="http://schemas.microsoft.com/office/drawing/2014/main" id="{462F9C02-6D92-4ACA-B097-99ADA355B472}"/>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384" name="Group 3383">
                <a:extLst>
                  <a:ext uri="{FF2B5EF4-FFF2-40B4-BE49-F238E27FC236}">
                    <a16:creationId xmlns:a16="http://schemas.microsoft.com/office/drawing/2014/main" id="{29952B89-2B85-443A-B5DD-0446486756BA}"/>
                  </a:ext>
                </a:extLst>
              </p:cNvPr>
              <p:cNvGrpSpPr/>
              <p:nvPr/>
            </p:nvGrpSpPr>
            <p:grpSpPr>
              <a:xfrm>
                <a:off x="2572545" y="2719835"/>
                <a:ext cx="598263" cy="105763"/>
                <a:chOff x="3824496" y="2158971"/>
                <a:chExt cx="1652311" cy="292100"/>
              </a:xfrm>
            </p:grpSpPr>
            <p:sp>
              <p:nvSpPr>
                <p:cNvPr id="3388" name="Freeform 69">
                  <a:extLst>
                    <a:ext uri="{FF2B5EF4-FFF2-40B4-BE49-F238E27FC236}">
                      <a16:creationId xmlns:a16="http://schemas.microsoft.com/office/drawing/2014/main" id="{CDC48C55-6531-4EBE-8793-D7B5611D84A7}"/>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89" name="Freeform 69">
                  <a:extLst>
                    <a:ext uri="{FF2B5EF4-FFF2-40B4-BE49-F238E27FC236}">
                      <a16:creationId xmlns:a16="http://schemas.microsoft.com/office/drawing/2014/main" id="{E5C4BBED-F3AD-4164-BFE6-C393E0267C80}"/>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385" name="Group 3384">
                <a:extLst>
                  <a:ext uri="{FF2B5EF4-FFF2-40B4-BE49-F238E27FC236}">
                    <a16:creationId xmlns:a16="http://schemas.microsoft.com/office/drawing/2014/main" id="{5B34467B-39E6-4F26-92F1-70D1E9AC256D}"/>
                  </a:ext>
                </a:extLst>
              </p:cNvPr>
              <p:cNvGrpSpPr/>
              <p:nvPr/>
            </p:nvGrpSpPr>
            <p:grpSpPr>
              <a:xfrm rot="10800000">
                <a:off x="2572545" y="3202854"/>
                <a:ext cx="598263" cy="105763"/>
                <a:chOff x="3824496" y="2158971"/>
                <a:chExt cx="1652311" cy="292100"/>
              </a:xfrm>
            </p:grpSpPr>
            <p:sp>
              <p:nvSpPr>
                <p:cNvPr id="3386" name="Freeform 69">
                  <a:extLst>
                    <a:ext uri="{FF2B5EF4-FFF2-40B4-BE49-F238E27FC236}">
                      <a16:creationId xmlns:a16="http://schemas.microsoft.com/office/drawing/2014/main" id="{44F6DC45-B81B-4436-989E-4D75ED83B00A}"/>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87" name="Freeform 69">
                  <a:extLst>
                    <a:ext uri="{FF2B5EF4-FFF2-40B4-BE49-F238E27FC236}">
                      <a16:creationId xmlns:a16="http://schemas.microsoft.com/office/drawing/2014/main" id="{418486E3-9EA4-4A65-85D3-A36454BEAB4A}"/>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67" name="Group 3066">
              <a:extLst>
                <a:ext uri="{FF2B5EF4-FFF2-40B4-BE49-F238E27FC236}">
                  <a16:creationId xmlns:a16="http://schemas.microsoft.com/office/drawing/2014/main" id="{E912BEEB-E60A-4B8A-B537-540E313FFA8D}"/>
                </a:ext>
              </a:extLst>
            </p:cNvPr>
            <p:cNvGrpSpPr/>
            <p:nvPr/>
          </p:nvGrpSpPr>
          <p:grpSpPr>
            <a:xfrm>
              <a:off x="986858" y="2435776"/>
              <a:ext cx="230660" cy="224790"/>
              <a:chOff x="2517467" y="2666210"/>
              <a:chExt cx="709863" cy="691797"/>
            </a:xfrm>
          </p:grpSpPr>
          <p:sp>
            <p:nvSpPr>
              <p:cNvPr id="3320" name="Freeform: Shape 3319">
                <a:extLst>
                  <a:ext uri="{FF2B5EF4-FFF2-40B4-BE49-F238E27FC236}">
                    <a16:creationId xmlns:a16="http://schemas.microsoft.com/office/drawing/2014/main" id="{553B2C31-8FE6-486A-89C5-79CBAA376422}"/>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321" name="Oval 3320">
                <a:extLst>
                  <a:ext uri="{FF2B5EF4-FFF2-40B4-BE49-F238E27FC236}">
                    <a16:creationId xmlns:a16="http://schemas.microsoft.com/office/drawing/2014/main" id="{09B55CA2-D28B-45FD-8E96-3B25F3A5A636}"/>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322" name="Freeform 5">
                <a:extLst>
                  <a:ext uri="{FF2B5EF4-FFF2-40B4-BE49-F238E27FC236}">
                    <a16:creationId xmlns:a16="http://schemas.microsoft.com/office/drawing/2014/main" id="{9C77AA5E-16F4-4503-A3CD-203AF71D8BFE}"/>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23" name="Freeform 6">
                <a:extLst>
                  <a:ext uri="{FF2B5EF4-FFF2-40B4-BE49-F238E27FC236}">
                    <a16:creationId xmlns:a16="http://schemas.microsoft.com/office/drawing/2014/main" id="{FE60C960-8066-4849-81F2-0D17DB496968}"/>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24" name="Freeform 8">
                <a:extLst>
                  <a:ext uri="{FF2B5EF4-FFF2-40B4-BE49-F238E27FC236}">
                    <a16:creationId xmlns:a16="http://schemas.microsoft.com/office/drawing/2014/main" id="{08DE7F1E-99AE-4674-AAC3-B112EA50C217}"/>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325" name="Freeform 10">
                <a:extLst>
                  <a:ext uri="{FF2B5EF4-FFF2-40B4-BE49-F238E27FC236}">
                    <a16:creationId xmlns:a16="http://schemas.microsoft.com/office/drawing/2014/main" id="{F4570A03-31B3-4AA7-8F48-42CF96DE6347}"/>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26" name="Freeform 12">
                <a:extLst>
                  <a:ext uri="{FF2B5EF4-FFF2-40B4-BE49-F238E27FC236}">
                    <a16:creationId xmlns:a16="http://schemas.microsoft.com/office/drawing/2014/main" id="{A3FF8043-AE92-475B-9FE8-7EB908C1D443}"/>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27" name="Freeform 14">
                <a:extLst>
                  <a:ext uri="{FF2B5EF4-FFF2-40B4-BE49-F238E27FC236}">
                    <a16:creationId xmlns:a16="http://schemas.microsoft.com/office/drawing/2014/main" id="{2ED79778-5E9A-4C5E-B5E5-D4A9107BE62F}"/>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28" name="Freeform 16">
                <a:extLst>
                  <a:ext uri="{FF2B5EF4-FFF2-40B4-BE49-F238E27FC236}">
                    <a16:creationId xmlns:a16="http://schemas.microsoft.com/office/drawing/2014/main" id="{406AC28E-8C41-45E0-A7C9-5CE788F9DBEC}"/>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29" name="Freeform 18">
                <a:extLst>
                  <a:ext uri="{FF2B5EF4-FFF2-40B4-BE49-F238E27FC236}">
                    <a16:creationId xmlns:a16="http://schemas.microsoft.com/office/drawing/2014/main" id="{3ED3B3A8-23C4-4013-9C1A-4B7248A5F223}"/>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0" name="Freeform 20">
                <a:extLst>
                  <a:ext uri="{FF2B5EF4-FFF2-40B4-BE49-F238E27FC236}">
                    <a16:creationId xmlns:a16="http://schemas.microsoft.com/office/drawing/2014/main" id="{96144D31-A3C7-4739-A67A-B1BD57D95B70}"/>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1" name="Freeform 29">
                <a:extLst>
                  <a:ext uri="{FF2B5EF4-FFF2-40B4-BE49-F238E27FC236}">
                    <a16:creationId xmlns:a16="http://schemas.microsoft.com/office/drawing/2014/main" id="{9E62603D-BAB1-4306-A0FE-C5E9B3C93C27}"/>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2" name="Freeform 30">
                <a:extLst>
                  <a:ext uri="{FF2B5EF4-FFF2-40B4-BE49-F238E27FC236}">
                    <a16:creationId xmlns:a16="http://schemas.microsoft.com/office/drawing/2014/main" id="{31D8BCEC-D77A-4592-A40C-1D44545FEBE7}"/>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3" name="Freeform 37">
                <a:extLst>
                  <a:ext uri="{FF2B5EF4-FFF2-40B4-BE49-F238E27FC236}">
                    <a16:creationId xmlns:a16="http://schemas.microsoft.com/office/drawing/2014/main" id="{0B247097-00F2-4BC1-A6DC-48EF32705859}"/>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4" name="Freeform 38">
                <a:extLst>
                  <a:ext uri="{FF2B5EF4-FFF2-40B4-BE49-F238E27FC236}">
                    <a16:creationId xmlns:a16="http://schemas.microsoft.com/office/drawing/2014/main" id="{464B5CD5-D771-405F-BDBA-6A1B9276530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5" name="Freeform 40">
                <a:extLst>
                  <a:ext uri="{FF2B5EF4-FFF2-40B4-BE49-F238E27FC236}">
                    <a16:creationId xmlns:a16="http://schemas.microsoft.com/office/drawing/2014/main" id="{9E6263EA-EEBD-4BBD-8A05-C17E0951A69F}"/>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6" name="Freeform 42">
                <a:extLst>
                  <a:ext uri="{FF2B5EF4-FFF2-40B4-BE49-F238E27FC236}">
                    <a16:creationId xmlns:a16="http://schemas.microsoft.com/office/drawing/2014/main" id="{ECEAB1E8-E91C-43D0-B829-549B60CEE26C}"/>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7" name="Freeform 49">
                <a:extLst>
                  <a:ext uri="{FF2B5EF4-FFF2-40B4-BE49-F238E27FC236}">
                    <a16:creationId xmlns:a16="http://schemas.microsoft.com/office/drawing/2014/main" id="{40EF6DBE-9FB0-4D98-85C4-434BCCACE14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8" name="Freeform 50">
                <a:extLst>
                  <a:ext uri="{FF2B5EF4-FFF2-40B4-BE49-F238E27FC236}">
                    <a16:creationId xmlns:a16="http://schemas.microsoft.com/office/drawing/2014/main" id="{A4AD5E9F-0624-415C-8677-D793A60474A6}"/>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39" name="Freeform 52">
                <a:extLst>
                  <a:ext uri="{FF2B5EF4-FFF2-40B4-BE49-F238E27FC236}">
                    <a16:creationId xmlns:a16="http://schemas.microsoft.com/office/drawing/2014/main" id="{97B39DD5-BBAD-4B3E-BF47-3F9D6C6175F6}"/>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40" name="Freeform 54">
                <a:extLst>
                  <a:ext uri="{FF2B5EF4-FFF2-40B4-BE49-F238E27FC236}">
                    <a16:creationId xmlns:a16="http://schemas.microsoft.com/office/drawing/2014/main" id="{23BA6BAA-71B7-4BFA-B084-8E4EA9D4F41E}"/>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41" name="Freeform 55">
                <a:extLst>
                  <a:ext uri="{FF2B5EF4-FFF2-40B4-BE49-F238E27FC236}">
                    <a16:creationId xmlns:a16="http://schemas.microsoft.com/office/drawing/2014/main" id="{8D7BBEF5-1419-42D5-B94F-E0FE6523AD77}"/>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42" name="Freeform 57">
                <a:extLst>
                  <a:ext uri="{FF2B5EF4-FFF2-40B4-BE49-F238E27FC236}">
                    <a16:creationId xmlns:a16="http://schemas.microsoft.com/office/drawing/2014/main" id="{B44B6BEF-8C5D-4A9A-9191-7EC79634FF73}"/>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43" name="Freeform 58">
                <a:extLst>
                  <a:ext uri="{FF2B5EF4-FFF2-40B4-BE49-F238E27FC236}">
                    <a16:creationId xmlns:a16="http://schemas.microsoft.com/office/drawing/2014/main" id="{5DE9FED8-000C-48DC-8B0A-9C591C266AEF}"/>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44" name="Freeform 60">
                <a:extLst>
                  <a:ext uri="{FF2B5EF4-FFF2-40B4-BE49-F238E27FC236}">
                    <a16:creationId xmlns:a16="http://schemas.microsoft.com/office/drawing/2014/main" id="{5C9D7DA0-14C0-41FD-8635-2CE93DBBD4AE}"/>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45" name="Freeform 61">
                <a:extLst>
                  <a:ext uri="{FF2B5EF4-FFF2-40B4-BE49-F238E27FC236}">
                    <a16:creationId xmlns:a16="http://schemas.microsoft.com/office/drawing/2014/main" id="{784DC06B-FE44-47FB-B302-283629486C51}"/>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46" name="Oval 63">
                <a:extLst>
                  <a:ext uri="{FF2B5EF4-FFF2-40B4-BE49-F238E27FC236}">
                    <a16:creationId xmlns:a16="http://schemas.microsoft.com/office/drawing/2014/main" id="{E649792A-E7FC-416F-B230-7E0489CBAFC4}"/>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47" name="Freeform 64">
                <a:extLst>
                  <a:ext uri="{FF2B5EF4-FFF2-40B4-BE49-F238E27FC236}">
                    <a16:creationId xmlns:a16="http://schemas.microsoft.com/office/drawing/2014/main" id="{1F3A0036-8236-4E43-B304-3C6EAD34C720}"/>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48" name="Oval 65">
                <a:extLst>
                  <a:ext uri="{FF2B5EF4-FFF2-40B4-BE49-F238E27FC236}">
                    <a16:creationId xmlns:a16="http://schemas.microsoft.com/office/drawing/2014/main" id="{12F9B9B6-CE28-4A56-97E0-109C8B774719}"/>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349" name="Group 3348">
                <a:extLst>
                  <a:ext uri="{FF2B5EF4-FFF2-40B4-BE49-F238E27FC236}">
                    <a16:creationId xmlns:a16="http://schemas.microsoft.com/office/drawing/2014/main" id="{3F032C9E-CFA0-45DE-B8D9-D119CD8E1DA0}"/>
                  </a:ext>
                </a:extLst>
              </p:cNvPr>
              <p:cNvGrpSpPr/>
              <p:nvPr/>
            </p:nvGrpSpPr>
            <p:grpSpPr>
              <a:xfrm>
                <a:off x="2572545" y="2719835"/>
                <a:ext cx="598263" cy="105763"/>
                <a:chOff x="3824496" y="2158971"/>
                <a:chExt cx="1652311" cy="292100"/>
              </a:xfrm>
            </p:grpSpPr>
            <p:sp>
              <p:nvSpPr>
                <p:cNvPr id="3353" name="Freeform 69">
                  <a:extLst>
                    <a:ext uri="{FF2B5EF4-FFF2-40B4-BE49-F238E27FC236}">
                      <a16:creationId xmlns:a16="http://schemas.microsoft.com/office/drawing/2014/main" id="{DFEFDF33-2FC8-4B59-BCC9-6B42A84D2072}"/>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54" name="Freeform 69">
                  <a:extLst>
                    <a:ext uri="{FF2B5EF4-FFF2-40B4-BE49-F238E27FC236}">
                      <a16:creationId xmlns:a16="http://schemas.microsoft.com/office/drawing/2014/main" id="{5EB45542-0A59-4C2A-A480-766DD4C05F65}"/>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350" name="Group 3349">
                <a:extLst>
                  <a:ext uri="{FF2B5EF4-FFF2-40B4-BE49-F238E27FC236}">
                    <a16:creationId xmlns:a16="http://schemas.microsoft.com/office/drawing/2014/main" id="{EB2133DA-ECC4-419A-9B85-B242961506EA}"/>
                  </a:ext>
                </a:extLst>
              </p:cNvPr>
              <p:cNvGrpSpPr/>
              <p:nvPr/>
            </p:nvGrpSpPr>
            <p:grpSpPr>
              <a:xfrm rot="10800000">
                <a:off x="2572545" y="3202854"/>
                <a:ext cx="598263" cy="105763"/>
                <a:chOff x="3824496" y="2158971"/>
                <a:chExt cx="1652311" cy="292100"/>
              </a:xfrm>
            </p:grpSpPr>
            <p:sp>
              <p:nvSpPr>
                <p:cNvPr id="3351" name="Freeform 69">
                  <a:extLst>
                    <a:ext uri="{FF2B5EF4-FFF2-40B4-BE49-F238E27FC236}">
                      <a16:creationId xmlns:a16="http://schemas.microsoft.com/office/drawing/2014/main" id="{D6428EBC-873D-4EEB-B21C-8AEA992B3887}"/>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52" name="Freeform 69">
                  <a:extLst>
                    <a:ext uri="{FF2B5EF4-FFF2-40B4-BE49-F238E27FC236}">
                      <a16:creationId xmlns:a16="http://schemas.microsoft.com/office/drawing/2014/main" id="{3DFFB3B3-CF2B-4BC4-9ABB-E19BD86FDD9E}"/>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68" name="Group 3067">
              <a:extLst>
                <a:ext uri="{FF2B5EF4-FFF2-40B4-BE49-F238E27FC236}">
                  <a16:creationId xmlns:a16="http://schemas.microsoft.com/office/drawing/2014/main" id="{8F916C86-5775-41AE-96FB-FE85673ACDCA}"/>
                </a:ext>
              </a:extLst>
            </p:cNvPr>
            <p:cNvGrpSpPr/>
            <p:nvPr/>
          </p:nvGrpSpPr>
          <p:grpSpPr>
            <a:xfrm>
              <a:off x="1335885" y="2749499"/>
              <a:ext cx="230660" cy="224790"/>
              <a:chOff x="2517467" y="2666210"/>
              <a:chExt cx="709863" cy="691797"/>
            </a:xfrm>
          </p:grpSpPr>
          <p:sp>
            <p:nvSpPr>
              <p:cNvPr id="3285" name="Freeform: Shape 3284">
                <a:extLst>
                  <a:ext uri="{FF2B5EF4-FFF2-40B4-BE49-F238E27FC236}">
                    <a16:creationId xmlns:a16="http://schemas.microsoft.com/office/drawing/2014/main" id="{54AC35A8-2A59-4DBB-9A89-C4AD4EDD17B8}"/>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286" name="Oval 3285">
                <a:extLst>
                  <a:ext uri="{FF2B5EF4-FFF2-40B4-BE49-F238E27FC236}">
                    <a16:creationId xmlns:a16="http://schemas.microsoft.com/office/drawing/2014/main" id="{8045C6A8-475D-4907-9412-003859CF893B}"/>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287" name="Freeform 5">
                <a:extLst>
                  <a:ext uri="{FF2B5EF4-FFF2-40B4-BE49-F238E27FC236}">
                    <a16:creationId xmlns:a16="http://schemas.microsoft.com/office/drawing/2014/main" id="{92CC63FD-31DD-4182-8674-1AE85DCCAAC5}"/>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88" name="Freeform 6">
                <a:extLst>
                  <a:ext uri="{FF2B5EF4-FFF2-40B4-BE49-F238E27FC236}">
                    <a16:creationId xmlns:a16="http://schemas.microsoft.com/office/drawing/2014/main" id="{56D6D619-BE98-4D80-AEA2-345DDB4E7ADB}"/>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89" name="Freeform 8">
                <a:extLst>
                  <a:ext uri="{FF2B5EF4-FFF2-40B4-BE49-F238E27FC236}">
                    <a16:creationId xmlns:a16="http://schemas.microsoft.com/office/drawing/2014/main" id="{C761FB34-3559-4DD1-A199-4F63598273DE}"/>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290" name="Freeform 10">
                <a:extLst>
                  <a:ext uri="{FF2B5EF4-FFF2-40B4-BE49-F238E27FC236}">
                    <a16:creationId xmlns:a16="http://schemas.microsoft.com/office/drawing/2014/main" id="{BDE8714F-B78C-4651-88A2-191D2E2EEF03}"/>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91" name="Freeform 12">
                <a:extLst>
                  <a:ext uri="{FF2B5EF4-FFF2-40B4-BE49-F238E27FC236}">
                    <a16:creationId xmlns:a16="http://schemas.microsoft.com/office/drawing/2014/main" id="{83A3EE31-510E-45F3-90A6-EDE0342942E3}"/>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92" name="Freeform 14">
                <a:extLst>
                  <a:ext uri="{FF2B5EF4-FFF2-40B4-BE49-F238E27FC236}">
                    <a16:creationId xmlns:a16="http://schemas.microsoft.com/office/drawing/2014/main" id="{0C355680-0A3E-4D77-B8DF-9C093C5FA1E4}"/>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93" name="Freeform 16">
                <a:extLst>
                  <a:ext uri="{FF2B5EF4-FFF2-40B4-BE49-F238E27FC236}">
                    <a16:creationId xmlns:a16="http://schemas.microsoft.com/office/drawing/2014/main" id="{2D391521-5A7A-4CDA-BA8C-B19E7230730C}"/>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94" name="Freeform 18">
                <a:extLst>
                  <a:ext uri="{FF2B5EF4-FFF2-40B4-BE49-F238E27FC236}">
                    <a16:creationId xmlns:a16="http://schemas.microsoft.com/office/drawing/2014/main" id="{801ED258-7710-4F20-B837-7AE5F5B205E6}"/>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95" name="Freeform 20">
                <a:extLst>
                  <a:ext uri="{FF2B5EF4-FFF2-40B4-BE49-F238E27FC236}">
                    <a16:creationId xmlns:a16="http://schemas.microsoft.com/office/drawing/2014/main" id="{462E4C83-DAE6-4D67-A14B-E6ABF6C357DC}"/>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96" name="Freeform 29">
                <a:extLst>
                  <a:ext uri="{FF2B5EF4-FFF2-40B4-BE49-F238E27FC236}">
                    <a16:creationId xmlns:a16="http://schemas.microsoft.com/office/drawing/2014/main" id="{4F5A3C5E-0655-4A9A-A5FF-6B0B5D83FC00}"/>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97" name="Freeform 30">
                <a:extLst>
                  <a:ext uri="{FF2B5EF4-FFF2-40B4-BE49-F238E27FC236}">
                    <a16:creationId xmlns:a16="http://schemas.microsoft.com/office/drawing/2014/main" id="{5CB9A144-3631-451F-80CE-23E78436CAD6}"/>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98" name="Freeform 37">
                <a:extLst>
                  <a:ext uri="{FF2B5EF4-FFF2-40B4-BE49-F238E27FC236}">
                    <a16:creationId xmlns:a16="http://schemas.microsoft.com/office/drawing/2014/main" id="{B519B030-23AB-4D92-AA9C-635B23D118BF}"/>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99" name="Freeform 38">
                <a:extLst>
                  <a:ext uri="{FF2B5EF4-FFF2-40B4-BE49-F238E27FC236}">
                    <a16:creationId xmlns:a16="http://schemas.microsoft.com/office/drawing/2014/main" id="{332F6F7C-6914-4DED-8529-CF63A87BF6EF}"/>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0" name="Freeform 40">
                <a:extLst>
                  <a:ext uri="{FF2B5EF4-FFF2-40B4-BE49-F238E27FC236}">
                    <a16:creationId xmlns:a16="http://schemas.microsoft.com/office/drawing/2014/main" id="{C65A5566-AC5A-4B55-9070-15EDF0B9115A}"/>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1" name="Freeform 42">
                <a:extLst>
                  <a:ext uri="{FF2B5EF4-FFF2-40B4-BE49-F238E27FC236}">
                    <a16:creationId xmlns:a16="http://schemas.microsoft.com/office/drawing/2014/main" id="{23EA26CE-E6A0-44F2-99AD-6EED39D061C6}"/>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2" name="Freeform 49">
                <a:extLst>
                  <a:ext uri="{FF2B5EF4-FFF2-40B4-BE49-F238E27FC236}">
                    <a16:creationId xmlns:a16="http://schemas.microsoft.com/office/drawing/2014/main" id="{85450D98-EBB4-49A8-9E08-80F839FEEF4C}"/>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3" name="Freeform 50">
                <a:extLst>
                  <a:ext uri="{FF2B5EF4-FFF2-40B4-BE49-F238E27FC236}">
                    <a16:creationId xmlns:a16="http://schemas.microsoft.com/office/drawing/2014/main" id="{92A44FEE-2804-4C8E-977D-E05050AC4699}"/>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4" name="Freeform 52">
                <a:extLst>
                  <a:ext uri="{FF2B5EF4-FFF2-40B4-BE49-F238E27FC236}">
                    <a16:creationId xmlns:a16="http://schemas.microsoft.com/office/drawing/2014/main" id="{DCAA9DD5-C650-45F3-B4EE-EF8AE0ACFAAF}"/>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5" name="Freeform 54">
                <a:extLst>
                  <a:ext uri="{FF2B5EF4-FFF2-40B4-BE49-F238E27FC236}">
                    <a16:creationId xmlns:a16="http://schemas.microsoft.com/office/drawing/2014/main" id="{2FBFABB4-D4B3-4D26-8141-0DC45EF6BC85}"/>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6" name="Freeform 55">
                <a:extLst>
                  <a:ext uri="{FF2B5EF4-FFF2-40B4-BE49-F238E27FC236}">
                    <a16:creationId xmlns:a16="http://schemas.microsoft.com/office/drawing/2014/main" id="{60C2FF40-B958-4D6B-981B-FB31985D1A61}"/>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7" name="Freeform 57">
                <a:extLst>
                  <a:ext uri="{FF2B5EF4-FFF2-40B4-BE49-F238E27FC236}">
                    <a16:creationId xmlns:a16="http://schemas.microsoft.com/office/drawing/2014/main" id="{5B34A764-91AD-4958-BC44-6F7DDCBD9667}"/>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8" name="Freeform 58">
                <a:extLst>
                  <a:ext uri="{FF2B5EF4-FFF2-40B4-BE49-F238E27FC236}">
                    <a16:creationId xmlns:a16="http://schemas.microsoft.com/office/drawing/2014/main" id="{0F2DF654-0695-49B1-9F69-105AEAB4B0F7}"/>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09" name="Freeform 60">
                <a:extLst>
                  <a:ext uri="{FF2B5EF4-FFF2-40B4-BE49-F238E27FC236}">
                    <a16:creationId xmlns:a16="http://schemas.microsoft.com/office/drawing/2014/main" id="{8232C1AF-19F8-4FEE-8437-F0AA09C11010}"/>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10" name="Freeform 61">
                <a:extLst>
                  <a:ext uri="{FF2B5EF4-FFF2-40B4-BE49-F238E27FC236}">
                    <a16:creationId xmlns:a16="http://schemas.microsoft.com/office/drawing/2014/main" id="{E27D4482-345F-481C-AE5E-B0E949864968}"/>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11" name="Oval 63">
                <a:extLst>
                  <a:ext uri="{FF2B5EF4-FFF2-40B4-BE49-F238E27FC236}">
                    <a16:creationId xmlns:a16="http://schemas.microsoft.com/office/drawing/2014/main" id="{844E0F4A-035E-4106-8F86-4FFA722A2A57}"/>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12" name="Freeform 64">
                <a:extLst>
                  <a:ext uri="{FF2B5EF4-FFF2-40B4-BE49-F238E27FC236}">
                    <a16:creationId xmlns:a16="http://schemas.microsoft.com/office/drawing/2014/main" id="{AB476C7E-4DC5-40FB-824D-343F10A50F57}"/>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13" name="Oval 65">
                <a:extLst>
                  <a:ext uri="{FF2B5EF4-FFF2-40B4-BE49-F238E27FC236}">
                    <a16:creationId xmlns:a16="http://schemas.microsoft.com/office/drawing/2014/main" id="{4CE67010-5A6C-46B3-844E-2F9942EAFFC8}"/>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314" name="Group 3313">
                <a:extLst>
                  <a:ext uri="{FF2B5EF4-FFF2-40B4-BE49-F238E27FC236}">
                    <a16:creationId xmlns:a16="http://schemas.microsoft.com/office/drawing/2014/main" id="{A777922A-88BF-4822-A6F8-4102199233ED}"/>
                  </a:ext>
                </a:extLst>
              </p:cNvPr>
              <p:cNvGrpSpPr/>
              <p:nvPr/>
            </p:nvGrpSpPr>
            <p:grpSpPr>
              <a:xfrm>
                <a:off x="2572545" y="2719835"/>
                <a:ext cx="598263" cy="105763"/>
                <a:chOff x="3824496" y="2158971"/>
                <a:chExt cx="1652311" cy="292100"/>
              </a:xfrm>
            </p:grpSpPr>
            <p:sp>
              <p:nvSpPr>
                <p:cNvPr id="3318" name="Freeform 69">
                  <a:extLst>
                    <a:ext uri="{FF2B5EF4-FFF2-40B4-BE49-F238E27FC236}">
                      <a16:creationId xmlns:a16="http://schemas.microsoft.com/office/drawing/2014/main" id="{414764F0-34B1-4C99-8BB7-3B7BD868CAE8}"/>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19" name="Freeform 69">
                  <a:extLst>
                    <a:ext uri="{FF2B5EF4-FFF2-40B4-BE49-F238E27FC236}">
                      <a16:creationId xmlns:a16="http://schemas.microsoft.com/office/drawing/2014/main" id="{75A10253-3473-4681-AF7B-1325A09E1E1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315" name="Group 3314">
                <a:extLst>
                  <a:ext uri="{FF2B5EF4-FFF2-40B4-BE49-F238E27FC236}">
                    <a16:creationId xmlns:a16="http://schemas.microsoft.com/office/drawing/2014/main" id="{8E23C9A0-5758-46E0-A05D-C5EA68005FD9}"/>
                  </a:ext>
                </a:extLst>
              </p:cNvPr>
              <p:cNvGrpSpPr/>
              <p:nvPr/>
            </p:nvGrpSpPr>
            <p:grpSpPr>
              <a:xfrm rot="10800000">
                <a:off x="2572545" y="3202854"/>
                <a:ext cx="598263" cy="105763"/>
                <a:chOff x="3824496" y="2158971"/>
                <a:chExt cx="1652311" cy="292100"/>
              </a:xfrm>
            </p:grpSpPr>
            <p:sp>
              <p:nvSpPr>
                <p:cNvPr id="3316" name="Freeform 69">
                  <a:extLst>
                    <a:ext uri="{FF2B5EF4-FFF2-40B4-BE49-F238E27FC236}">
                      <a16:creationId xmlns:a16="http://schemas.microsoft.com/office/drawing/2014/main" id="{66053ADC-425B-4234-A746-20BF16E215F8}"/>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317" name="Freeform 69">
                  <a:extLst>
                    <a:ext uri="{FF2B5EF4-FFF2-40B4-BE49-F238E27FC236}">
                      <a16:creationId xmlns:a16="http://schemas.microsoft.com/office/drawing/2014/main" id="{D55C676C-2C25-4FF8-AAF4-55296E66AF22}"/>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69" name="Group 3068">
              <a:extLst>
                <a:ext uri="{FF2B5EF4-FFF2-40B4-BE49-F238E27FC236}">
                  <a16:creationId xmlns:a16="http://schemas.microsoft.com/office/drawing/2014/main" id="{F5E51F02-0A73-44C2-9CEA-8DD79713CDBA}"/>
                </a:ext>
              </a:extLst>
            </p:cNvPr>
            <p:cNvGrpSpPr/>
            <p:nvPr/>
          </p:nvGrpSpPr>
          <p:grpSpPr>
            <a:xfrm>
              <a:off x="1335885" y="3456635"/>
              <a:ext cx="230660" cy="224790"/>
              <a:chOff x="2517467" y="2666210"/>
              <a:chExt cx="709863" cy="691797"/>
            </a:xfrm>
          </p:grpSpPr>
          <p:sp>
            <p:nvSpPr>
              <p:cNvPr id="3250" name="Freeform: Shape 3249">
                <a:extLst>
                  <a:ext uri="{FF2B5EF4-FFF2-40B4-BE49-F238E27FC236}">
                    <a16:creationId xmlns:a16="http://schemas.microsoft.com/office/drawing/2014/main" id="{06843B5C-C1F9-4DC1-A079-C795C80F4BCF}"/>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251" name="Oval 3250">
                <a:extLst>
                  <a:ext uri="{FF2B5EF4-FFF2-40B4-BE49-F238E27FC236}">
                    <a16:creationId xmlns:a16="http://schemas.microsoft.com/office/drawing/2014/main" id="{CE212D00-0518-4DA6-AFC9-CF5466EC9860}"/>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252" name="Freeform 5">
                <a:extLst>
                  <a:ext uri="{FF2B5EF4-FFF2-40B4-BE49-F238E27FC236}">
                    <a16:creationId xmlns:a16="http://schemas.microsoft.com/office/drawing/2014/main" id="{A4F6CA1A-050D-4F3E-B21B-265929FA5C0B}"/>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53" name="Freeform 6">
                <a:extLst>
                  <a:ext uri="{FF2B5EF4-FFF2-40B4-BE49-F238E27FC236}">
                    <a16:creationId xmlns:a16="http://schemas.microsoft.com/office/drawing/2014/main" id="{0A672763-0DE1-4BC3-A418-2378139BE6CA}"/>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54" name="Freeform 8">
                <a:extLst>
                  <a:ext uri="{FF2B5EF4-FFF2-40B4-BE49-F238E27FC236}">
                    <a16:creationId xmlns:a16="http://schemas.microsoft.com/office/drawing/2014/main" id="{7341A176-85FA-43C8-85A9-8CB639856C1A}"/>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255" name="Freeform 10">
                <a:extLst>
                  <a:ext uri="{FF2B5EF4-FFF2-40B4-BE49-F238E27FC236}">
                    <a16:creationId xmlns:a16="http://schemas.microsoft.com/office/drawing/2014/main" id="{AA402E8D-BCDA-42C8-8EAD-83EC6165706D}"/>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56" name="Freeform 12">
                <a:extLst>
                  <a:ext uri="{FF2B5EF4-FFF2-40B4-BE49-F238E27FC236}">
                    <a16:creationId xmlns:a16="http://schemas.microsoft.com/office/drawing/2014/main" id="{864BD117-567A-4711-BC11-0CFEEAF1C6BE}"/>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57" name="Freeform 14">
                <a:extLst>
                  <a:ext uri="{FF2B5EF4-FFF2-40B4-BE49-F238E27FC236}">
                    <a16:creationId xmlns:a16="http://schemas.microsoft.com/office/drawing/2014/main" id="{D4739497-760B-44A0-B0B0-16A7D679FA63}"/>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58" name="Freeform 16">
                <a:extLst>
                  <a:ext uri="{FF2B5EF4-FFF2-40B4-BE49-F238E27FC236}">
                    <a16:creationId xmlns:a16="http://schemas.microsoft.com/office/drawing/2014/main" id="{224CBE8E-C5E8-442A-8471-C0356FFDE2AE}"/>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59" name="Freeform 18">
                <a:extLst>
                  <a:ext uri="{FF2B5EF4-FFF2-40B4-BE49-F238E27FC236}">
                    <a16:creationId xmlns:a16="http://schemas.microsoft.com/office/drawing/2014/main" id="{9D9C2A4C-782D-458F-A3E1-79099B25F2B9}"/>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0" name="Freeform 20">
                <a:extLst>
                  <a:ext uri="{FF2B5EF4-FFF2-40B4-BE49-F238E27FC236}">
                    <a16:creationId xmlns:a16="http://schemas.microsoft.com/office/drawing/2014/main" id="{69AB5B2D-08E0-4DD5-9DA1-A3658A109C6F}"/>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1" name="Freeform 29">
                <a:extLst>
                  <a:ext uri="{FF2B5EF4-FFF2-40B4-BE49-F238E27FC236}">
                    <a16:creationId xmlns:a16="http://schemas.microsoft.com/office/drawing/2014/main" id="{56A19B34-0BE6-4F8B-99DD-4671A4B4CBB0}"/>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2" name="Freeform 30">
                <a:extLst>
                  <a:ext uri="{FF2B5EF4-FFF2-40B4-BE49-F238E27FC236}">
                    <a16:creationId xmlns:a16="http://schemas.microsoft.com/office/drawing/2014/main" id="{0F8F8E1A-FB44-4429-BD2C-B5A8997BA576}"/>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3" name="Freeform 37">
                <a:extLst>
                  <a:ext uri="{FF2B5EF4-FFF2-40B4-BE49-F238E27FC236}">
                    <a16:creationId xmlns:a16="http://schemas.microsoft.com/office/drawing/2014/main" id="{CE8E25B8-232A-42D3-BE9B-4E3ECDDC1851}"/>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4" name="Freeform 38">
                <a:extLst>
                  <a:ext uri="{FF2B5EF4-FFF2-40B4-BE49-F238E27FC236}">
                    <a16:creationId xmlns:a16="http://schemas.microsoft.com/office/drawing/2014/main" id="{7440A0F5-9958-4C23-AECB-33FD0EF74ABC}"/>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5" name="Freeform 40">
                <a:extLst>
                  <a:ext uri="{FF2B5EF4-FFF2-40B4-BE49-F238E27FC236}">
                    <a16:creationId xmlns:a16="http://schemas.microsoft.com/office/drawing/2014/main" id="{6D1BA4C7-D2A5-4D12-BACF-3C558B80E85E}"/>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6" name="Freeform 42">
                <a:extLst>
                  <a:ext uri="{FF2B5EF4-FFF2-40B4-BE49-F238E27FC236}">
                    <a16:creationId xmlns:a16="http://schemas.microsoft.com/office/drawing/2014/main" id="{62C93AE6-8F61-41D5-8B86-0E7987C59A67}"/>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7" name="Freeform 49">
                <a:extLst>
                  <a:ext uri="{FF2B5EF4-FFF2-40B4-BE49-F238E27FC236}">
                    <a16:creationId xmlns:a16="http://schemas.microsoft.com/office/drawing/2014/main" id="{F02067D6-861F-4FAC-A245-74DD74AD945C}"/>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8" name="Freeform 50">
                <a:extLst>
                  <a:ext uri="{FF2B5EF4-FFF2-40B4-BE49-F238E27FC236}">
                    <a16:creationId xmlns:a16="http://schemas.microsoft.com/office/drawing/2014/main" id="{A9A3E942-FE5F-47B4-954F-29C54A536D98}"/>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69" name="Freeform 52">
                <a:extLst>
                  <a:ext uri="{FF2B5EF4-FFF2-40B4-BE49-F238E27FC236}">
                    <a16:creationId xmlns:a16="http://schemas.microsoft.com/office/drawing/2014/main" id="{5F8CEF28-05DB-48D0-AFA3-5E4A1A7D44FE}"/>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70" name="Freeform 54">
                <a:extLst>
                  <a:ext uri="{FF2B5EF4-FFF2-40B4-BE49-F238E27FC236}">
                    <a16:creationId xmlns:a16="http://schemas.microsoft.com/office/drawing/2014/main" id="{3CBAAB67-BFA7-4169-B341-E411A5D3D916}"/>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71" name="Freeform 55">
                <a:extLst>
                  <a:ext uri="{FF2B5EF4-FFF2-40B4-BE49-F238E27FC236}">
                    <a16:creationId xmlns:a16="http://schemas.microsoft.com/office/drawing/2014/main" id="{2C4B6090-C16E-42B2-935E-056832F08551}"/>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72" name="Freeform 57">
                <a:extLst>
                  <a:ext uri="{FF2B5EF4-FFF2-40B4-BE49-F238E27FC236}">
                    <a16:creationId xmlns:a16="http://schemas.microsoft.com/office/drawing/2014/main" id="{47114B4A-C726-44EB-8BFA-E3052B645AA1}"/>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73" name="Freeform 58">
                <a:extLst>
                  <a:ext uri="{FF2B5EF4-FFF2-40B4-BE49-F238E27FC236}">
                    <a16:creationId xmlns:a16="http://schemas.microsoft.com/office/drawing/2014/main" id="{5DE27ED3-B687-4D1F-8C24-C9018BDAAEBE}"/>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74" name="Freeform 60">
                <a:extLst>
                  <a:ext uri="{FF2B5EF4-FFF2-40B4-BE49-F238E27FC236}">
                    <a16:creationId xmlns:a16="http://schemas.microsoft.com/office/drawing/2014/main" id="{88A59D93-DA62-42D7-893C-0787203E5CDC}"/>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75" name="Freeform 61">
                <a:extLst>
                  <a:ext uri="{FF2B5EF4-FFF2-40B4-BE49-F238E27FC236}">
                    <a16:creationId xmlns:a16="http://schemas.microsoft.com/office/drawing/2014/main" id="{27F907C4-93E6-4980-81E3-B89EBBA20A96}"/>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76" name="Oval 63">
                <a:extLst>
                  <a:ext uri="{FF2B5EF4-FFF2-40B4-BE49-F238E27FC236}">
                    <a16:creationId xmlns:a16="http://schemas.microsoft.com/office/drawing/2014/main" id="{08D7346D-9E6D-42FE-A3A9-3A4153FDB108}"/>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77" name="Freeform 64">
                <a:extLst>
                  <a:ext uri="{FF2B5EF4-FFF2-40B4-BE49-F238E27FC236}">
                    <a16:creationId xmlns:a16="http://schemas.microsoft.com/office/drawing/2014/main" id="{3F51C651-2ACE-4761-A5D4-A91A1662A645}"/>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78" name="Oval 65">
                <a:extLst>
                  <a:ext uri="{FF2B5EF4-FFF2-40B4-BE49-F238E27FC236}">
                    <a16:creationId xmlns:a16="http://schemas.microsoft.com/office/drawing/2014/main" id="{F76F85C4-2B96-4A9B-BC97-C547277F8EF5}"/>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279" name="Group 3278">
                <a:extLst>
                  <a:ext uri="{FF2B5EF4-FFF2-40B4-BE49-F238E27FC236}">
                    <a16:creationId xmlns:a16="http://schemas.microsoft.com/office/drawing/2014/main" id="{226A4C54-4794-4F3C-8EF1-1C23D73B30A1}"/>
                  </a:ext>
                </a:extLst>
              </p:cNvPr>
              <p:cNvGrpSpPr/>
              <p:nvPr/>
            </p:nvGrpSpPr>
            <p:grpSpPr>
              <a:xfrm>
                <a:off x="2572545" y="2719835"/>
                <a:ext cx="598263" cy="105763"/>
                <a:chOff x="3824496" y="2158971"/>
                <a:chExt cx="1652311" cy="292100"/>
              </a:xfrm>
            </p:grpSpPr>
            <p:sp>
              <p:nvSpPr>
                <p:cNvPr id="3283" name="Freeform 69">
                  <a:extLst>
                    <a:ext uri="{FF2B5EF4-FFF2-40B4-BE49-F238E27FC236}">
                      <a16:creationId xmlns:a16="http://schemas.microsoft.com/office/drawing/2014/main" id="{CA0F3F2B-CAC4-4D69-B6BE-9682E16CAED8}"/>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84" name="Freeform 69">
                  <a:extLst>
                    <a:ext uri="{FF2B5EF4-FFF2-40B4-BE49-F238E27FC236}">
                      <a16:creationId xmlns:a16="http://schemas.microsoft.com/office/drawing/2014/main" id="{1016C3FB-1452-49A4-B091-738B32E732BB}"/>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280" name="Group 3279">
                <a:extLst>
                  <a:ext uri="{FF2B5EF4-FFF2-40B4-BE49-F238E27FC236}">
                    <a16:creationId xmlns:a16="http://schemas.microsoft.com/office/drawing/2014/main" id="{49372765-7E71-41E6-9BBD-32AD30767C3C}"/>
                  </a:ext>
                </a:extLst>
              </p:cNvPr>
              <p:cNvGrpSpPr/>
              <p:nvPr/>
            </p:nvGrpSpPr>
            <p:grpSpPr>
              <a:xfrm rot="10800000">
                <a:off x="2572545" y="3202854"/>
                <a:ext cx="598263" cy="105763"/>
                <a:chOff x="3824496" y="2158971"/>
                <a:chExt cx="1652311" cy="292100"/>
              </a:xfrm>
            </p:grpSpPr>
            <p:sp>
              <p:nvSpPr>
                <p:cNvPr id="3281" name="Freeform 69">
                  <a:extLst>
                    <a:ext uri="{FF2B5EF4-FFF2-40B4-BE49-F238E27FC236}">
                      <a16:creationId xmlns:a16="http://schemas.microsoft.com/office/drawing/2014/main" id="{39003828-5308-4DFB-85DA-BDDAC3BBF88E}"/>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82" name="Freeform 69">
                  <a:extLst>
                    <a:ext uri="{FF2B5EF4-FFF2-40B4-BE49-F238E27FC236}">
                      <a16:creationId xmlns:a16="http://schemas.microsoft.com/office/drawing/2014/main" id="{833FDDFB-24AF-4FB6-A800-BDD932A27055}"/>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70" name="Group 3069">
              <a:extLst>
                <a:ext uri="{FF2B5EF4-FFF2-40B4-BE49-F238E27FC236}">
                  <a16:creationId xmlns:a16="http://schemas.microsoft.com/office/drawing/2014/main" id="{D1E6E1C9-3A17-4950-BEB3-132FD6A80792}"/>
                </a:ext>
              </a:extLst>
            </p:cNvPr>
            <p:cNvGrpSpPr/>
            <p:nvPr/>
          </p:nvGrpSpPr>
          <p:grpSpPr>
            <a:xfrm>
              <a:off x="2030829" y="3456635"/>
              <a:ext cx="230660" cy="224790"/>
              <a:chOff x="2517467" y="2666210"/>
              <a:chExt cx="709863" cy="691797"/>
            </a:xfrm>
          </p:grpSpPr>
          <p:sp>
            <p:nvSpPr>
              <p:cNvPr id="3215" name="Freeform: Shape 3214">
                <a:extLst>
                  <a:ext uri="{FF2B5EF4-FFF2-40B4-BE49-F238E27FC236}">
                    <a16:creationId xmlns:a16="http://schemas.microsoft.com/office/drawing/2014/main" id="{1E696D49-891C-4C77-AFF5-551DEFD3078B}"/>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216" name="Oval 3215">
                <a:extLst>
                  <a:ext uri="{FF2B5EF4-FFF2-40B4-BE49-F238E27FC236}">
                    <a16:creationId xmlns:a16="http://schemas.microsoft.com/office/drawing/2014/main" id="{9A3EF0C0-7238-4575-AC79-186C4BC9C5BC}"/>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217" name="Freeform 5">
                <a:extLst>
                  <a:ext uri="{FF2B5EF4-FFF2-40B4-BE49-F238E27FC236}">
                    <a16:creationId xmlns:a16="http://schemas.microsoft.com/office/drawing/2014/main" id="{5CAC9130-2C25-4062-8832-EE9C83554073}"/>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18" name="Freeform 6">
                <a:extLst>
                  <a:ext uri="{FF2B5EF4-FFF2-40B4-BE49-F238E27FC236}">
                    <a16:creationId xmlns:a16="http://schemas.microsoft.com/office/drawing/2014/main" id="{5863D9F4-ACBB-4CF1-B5F4-11CD28B4700F}"/>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19" name="Freeform 8">
                <a:extLst>
                  <a:ext uri="{FF2B5EF4-FFF2-40B4-BE49-F238E27FC236}">
                    <a16:creationId xmlns:a16="http://schemas.microsoft.com/office/drawing/2014/main" id="{719F6BB3-0C2B-44D4-ACB8-E5F97E71D5CE}"/>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220" name="Freeform 10">
                <a:extLst>
                  <a:ext uri="{FF2B5EF4-FFF2-40B4-BE49-F238E27FC236}">
                    <a16:creationId xmlns:a16="http://schemas.microsoft.com/office/drawing/2014/main" id="{EAE2C30F-BC7D-4C45-8E20-8287B0680DF8}"/>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21" name="Freeform 12">
                <a:extLst>
                  <a:ext uri="{FF2B5EF4-FFF2-40B4-BE49-F238E27FC236}">
                    <a16:creationId xmlns:a16="http://schemas.microsoft.com/office/drawing/2014/main" id="{87952912-E3B8-4986-B124-50CD4E7FD22D}"/>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22" name="Freeform 14">
                <a:extLst>
                  <a:ext uri="{FF2B5EF4-FFF2-40B4-BE49-F238E27FC236}">
                    <a16:creationId xmlns:a16="http://schemas.microsoft.com/office/drawing/2014/main" id="{D35A2955-1FC0-4ED9-8D9F-9E003913E9E5}"/>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23" name="Freeform 16">
                <a:extLst>
                  <a:ext uri="{FF2B5EF4-FFF2-40B4-BE49-F238E27FC236}">
                    <a16:creationId xmlns:a16="http://schemas.microsoft.com/office/drawing/2014/main" id="{D3A85230-27FF-4D66-B889-08486426309C}"/>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24" name="Freeform 18">
                <a:extLst>
                  <a:ext uri="{FF2B5EF4-FFF2-40B4-BE49-F238E27FC236}">
                    <a16:creationId xmlns:a16="http://schemas.microsoft.com/office/drawing/2014/main" id="{88715BC0-124F-4F0A-BB91-40BDA59B8202}"/>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25" name="Freeform 20">
                <a:extLst>
                  <a:ext uri="{FF2B5EF4-FFF2-40B4-BE49-F238E27FC236}">
                    <a16:creationId xmlns:a16="http://schemas.microsoft.com/office/drawing/2014/main" id="{C04EFE23-92ED-4257-87DE-6B8805508159}"/>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26" name="Freeform 29">
                <a:extLst>
                  <a:ext uri="{FF2B5EF4-FFF2-40B4-BE49-F238E27FC236}">
                    <a16:creationId xmlns:a16="http://schemas.microsoft.com/office/drawing/2014/main" id="{122F90E3-A8B6-44D4-8676-DF0F32886AB7}"/>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27" name="Freeform 30">
                <a:extLst>
                  <a:ext uri="{FF2B5EF4-FFF2-40B4-BE49-F238E27FC236}">
                    <a16:creationId xmlns:a16="http://schemas.microsoft.com/office/drawing/2014/main" id="{48DC1C55-7670-49A9-905D-652F733A779C}"/>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28" name="Freeform 37">
                <a:extLst>
                  <a:ext uri="{FF2B5EF4-FFF2-40B4-BE49-F238E27FC236}">
                    <a16:creationId xmlns:a16="http://schemas.microsoft.com/office/drawing/2014/main" id="{1417E393-62C1-4991-802D-5883D3A387F3}"/>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29" name="Freeform 38">
                <a:extLst>
                  <a:ext uri="{FF2B5EF4-FFF2-40B4-BE49-F238E27FC236}">
                    <a16:creationId xmlns:a16="http://schemas.microsoft.com/office/drawing/2014/main" id="{F74B97F5-3684-474C-8518-36FB66E1C332}"/>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0" name="Freeform 40">
                <a:extLst>
                  <a:ext uri="{FF2B5EF4-FFF2-40B4-BE49-F238E27FC236}">
                    <a16:creationId xmlns:a16="http://schemas.microsoft.com/office/drawing/2014/main" id="{4D1DB850-3BB0-46F6-9B6B-CD573E34E722}"/>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1" name="Freeform 42">
                <a:extLst>
                  <a:ext uri="{FF2B5EF4-FFF2-40B4-BE49-F238E27FC236}">
                    <a16:creationId xmlns:a16="http://schemas.microsoft.com/office/drawing/2014/main" id="{5B0F5E13-476E-49EA-9917-8748971CDAB1}"/>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2" name="Freeform 49">
                <a:extLst>
                  <a:ext uri="{FF2B5EF4-FFF2-40B4-BE49-F238E27FC236}">
                    <a16:creationId xmlns:a16="http://schemas.microsoft.com/office/drawing/2014/main" id="{378F643C-6489-4B52-B8EA-D728481978B2}"/>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3" name="Freeform 50">
                <a:extLst>
                  <a:ext uri="{FF2B5EF4-FFF2-40B4-BE49-F238E27FC236}">
                    <a16:creationId xmlns:a16="http://schemas.microsoft.com/office/drawing/2014/main" id="{D7A9E257-7CBA-41FC-B1DF-C7C45BC1BFA8}"/>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4" name="Freeform 52">
                <a:extLst>
                  <a:ext uri="{FF2B5EF4-FFF2-40B4-BE49-F238E27FC236}">
                    <a16:creationId xmlns:a16="http://schemas.microsoft.com/office/drawing/2014/main" id="{63BBA5F6-F4EC-46C7-8FB7-8B23C913A19E}"/>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5" name="Freeform 54">
                <a:extLst>
                  <a:ext uri="{FF2B5EF4-FFF2-40B4-BE49-F238E27FC236}">
                    <a16:creationId xmlns:a16="http://schemas.microsoft.com/office/drawing/2014/main" id="{C53AF68F-4B90-4C32-B544-84F75B9EA286}"/>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6" name="Freeform 55">
                <a:extLst>
                  <a:ext uri="{FF2B5EF4-FFF2-40B4-BE49-F238E27FC236}">
                    <a16:creationId xmlns:a16="http://schemas.microsoft.com/office/drawing/2014/main" id="{32E8CE17-31AB-4F73-AFB3-242F3C4AB33F}"/>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7" name="Freeform 57">
                <a:extLst>
                  <a:ext uri="{FF2B5EF4-FFF2-40B4-BE49-F238E27FC236}">
                    <a16:creationId xmlns:a16="http://schemas.microsoft.com/office/drawing/2014/main" id="{7377D170-3F99-43EF-A5D0-CAAFB47BC17D}"/>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8" name="Freeform 58">
                <a:extLst>
                  <a:ext uri="{FF2B5EF4-FFF2-40B4-BE49-F238E27FC236}">
                    <a16:creationId xmlns:a16="http://schemas.microsoft.com/office/drawing/2014/main" id="{AAE6D48F-C0B9-4E4E-8430-37C7CA6FDF0C}"/>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39" name="Freeform 60">
                <a:extLst>
                  <a:ext uri="{FF2B5EF4-FFF2-40B4-BE49-F238E27FC236}">
                    <a16:creationId xmlns:a16="http://schemas.microsoft.com/office/drawing/2014/main" id="{B1F080ED-E63F-4DA5-BB60-1593D08D247D}"/>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40" name="Freeform 61">
                <a:extLst>
                  <a:ext uri="{FF2B5EF4-FFF2-40B4-BE49-F238E27FC236}">
                    <a16:creationId xmlns:a16="http://schemas.microsoft.com/office/drawing/2014/main" id="{9738B7AF-BE88-45E1-9D09-0C331FAE6EA8}"/>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41" name="Oval 63">
                <a:extLst>
                  <a:ext uri="{FF2B5EF4-FFF2-40B4-BE49-F238E27FC236}">
                    <a16:creationId xmlns:a16="http://schemas.microsoft.com/office/drawing/2014/main" id="{BB1DBB27-88BA-4F54-9CF2-6D619B593618}"/>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42" name="Freeform 64">
                <a:extLst>
                  <a:ext uri="{FF2B5EF4-FFF2-40B4-BE49-F238E27FC236}">
                    <a16:creationId xmlns:a16="http://schemas.microsoft.com/office/drawing/2014/main" id="{8BA027E2-1ACE-4194-BDD8-30EAF5B08ABF}"/>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43" name="Oval 65">
                <a:extLst>
                  <a:ext uri="{FF2B5EF4-FFF2-40B4-BE49-F238E27FC236}">
                    <a16:creationId xmlns:a16="http://schemas.microsoft.com/office/drawing/2014/main" id="{180048AB-23BC-4E3F-AD41-49DE2198F81D}"/>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244" name="Group 3243">
                <a:extLst>
                  <a:ext uri="{FF2B5EF4-FFF2-40B4-BE49-F238E27FC236}">
                    <a16:creationId xmlns:a16="http://schemas.microsoft.com/office/drawing/2014/main" id="{433197D4-8011-4A92-9FA9-670564B74DBC}"/>
                  </a:ext>
                </a:extLst>
              </p:cNvPr>
              <p:cNvGrpSpPr/>
              <p:nvPr/>
            </p:nvGrpSpPr>
            <p:grpSpPr>
              <a:xfrm>
                <a:off x="2572545" y="2719835"/>
                <a:ext cx="598263" cy="105763"/>
                <a:chOff x="3824496" y="2158971"/>
                <a:chExt cx="1652311" cy="292100"/>
              </a:xfrm>
            </p:grpSpPr>
            <p:sp>
              <p:nvSpPr>
                <p:cNvPr id="3248" name="Freeform 69">
                  <a:extLst>
                    <a:ext uri="{FF2B5EF4-FFF2-40B4-BE49-F238E27FC236}">
                      <a16:creationId xmlns:a16="http://schemas.microsoft.com/office/drawing/2014/main" id="{66EAB659-ECB7-41B8-B183-C3F2F133E5EF}"/>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49" name="Freeform 69">
                  <a:extLst>
                    <a:ext uri="{FF2B5EF4-FFF2-40B4-BE49-F238E27FC236}">
                      <a16:creationId xmlns:a16="http://schemas.microsoft.com/office/drawing/2014/main" id="{6D378796-DA21-4FBC-B797-ADC2401A6BE6}"/>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245" name="Group 3244">
                <a:extLst>
                  <a:ext uri="{FF2B5EF4-FFF2-40B4-BE49-F238E27FC236}">
                    <a16:creationId xmlns:a16="http://schemas.microsoft.com/office/drawing/2014/main" id="{B6EC7197-E440-48B4-9BD4-787D13B93954}"/>
                  </a:ext>
                </a:extLst>
              </p:cNvPr>
              <p:cNvGrpSpPr/>
              <p:nvPr/>
            </p:nvGrpSpPr>
            <p:grpSpPr>
              <a:xfrm rot="10800000">
                <a:off x="2572545" y="3202854"/>
                <a:ext cx="598263" cy="105763"/>
                <a:chOff x="3824496" y="2158971"/>
                <a:chExt cx="1652311" cy="292100"/>
              </a:xfrm>
            </p:grpSpPr>
            <p:sp>
              <p:nvSpPr>
                <p:cNvPr id="3246" name="Freeform 69">
                  <a:extLst>
                    <a:ext uri="{FF2B5EF4-FFF2-40B4-BE49-F238E27FC236}">
                      <a16:creationId xmlns:a16="http://schemas.microsoft.com/office/drawing/2014/main" id="{3EDB1A4E-692A-4E01-A868-792157F5F6BB}"/>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47" name="Freeform 69">
                  <a:extLst>
                    <a:ext uri="{FF2B5EF4-FFF2-40B4-BE49-F238E27FC236}">
                      <a16:creationId xmlns:a16="http://schemas.microsoft.com/office/drawing/2014/main" id="{F7486DA6-AED9-4F5E-BEBB-81C65E55FFA2}"/>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71" name="Group 3070">
              <a:extLst>
                <a:ext uri="{FF2B5EF4-FFF2-40B4-BE49-F238E27FC236}">
                  <a16:creationId xmlns:a16="http://schemas.microsoft.com/office/drawing/2014/main" id="{F06AF055-579B-4A4C-B9A5-C0130EEF9C60}"/>
                </a:ext>
              </a:extLst>
            </p:cNvPr>
            <p:cNvGrpSpPr/>
            <p:nvPr/>
          </p:nvGrpSpPr>
          <p:grpSpPr>
            <a:xfrm>
              <a:off x="1799691" y="2828662"/>
              <a:ext cx="230660" cy="224790"/>
              <a:chOff x="2517467" y="2666210"/>
              <a:chExt cx="709863" cy="691797"/>
            </a:xfrm>
          </p:grpSpPr>
          <p:sp>
            <p:nvSpPr>
              <p:cNvPr id="3180" name="Freeform: Shape 3179">
                <a:extLst>
                  <a:ext uri="{FF2B5EF4-FFF2-40B4-BE49-F238E27FC236}">
                    <a16:creationId xmlns:a16="http://schemas.microsoft.com/office/drawing/2014/main" id="{57ED1DF3-F31F-404D-8933-F2997E986504}"/>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181" name="Oval 3180">
                <a:extLst>
                  <a:ext uri="{FF2B5EF4-FFF2-40B4-BE49-F238E27FC236}">
                    <a16:creationId xmlns:a16="http://schemas.microsoft.com/office/drawing/2014/main" id="{5EF8152B-B0B9-43CA-B970-0F98270709C2}"/>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182" name="Freeform 5">
                <a:extLst>
                  <a:ext uri="{FF2B5EF4-FFF2-40B4-BE49-F238E27FC236}">
                    <a16:creationId xmlns:a16="http://schemas.microsoft.com/office/drawing/2014/main" id="{38D7007D-7611-4CF6-AA19-A8EF7E8E5265}"/>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83" name="Freeform 6">
                <a:extLst>
                  <a:ext uri="{FF2B5EF4-FFF2-40B4-BE49-F238E27FC236}">
                    <a16:creationId xmlns:a16="http://schemas.microsoft.com/office/drawing/2014/main" id="{6B89B9BC-C7ED-47AF-8509-B2084AE4E491}"/>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84" name="Freeform 8">
                <a:extLst>
                  <a:ext uri="{FF2B5EF4-FFF2-40B4-BE49-F238E27FC236}">
                    <a16:creationId xmlns:a16="http://schemas.microsoft.com/office/drawing/2014/main" id="{E42EBF17-997E-495B-8FFC-020FDA14192D}"/>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185" name="Freeform 10">
                <a:extLst>
                  <a:ext uri="{FF2B5EF4-FFF2-40B4-BE49-F238E27FC236}">
                    <a16:creationId xmlns:a16="http://schemas.microsoft.com/office/drawing/2014/main" id="{965F85F1-3CB7-4759-B328-BB21E0AE4881}"/>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86" name="Freeform 12">
                <a:extLst>
                  <a:ext uri="{FF2B5EF4-FFF2-40B4-BE49-F238E27FC236}">
                    <a16:creationId xmlns:a16="http://schemas.microsoft.com/office/drawing/2014/main" id="{6A201108-13EE-4685-825C-0AE50DE705CC}"/>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87" name="Freeform 14">
                <a:extLst>
                  <a:ext uri="{FF2B5EF4-FFF2-40B4-BE49-F238E27FC236}">
                    <a16:creationId xmlns:a16="http://schemas.microsoft.com/office/drawing/2014/main" id="{4A4CEA96-180B-4484-BBFF-D4E537B1142D}"/>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88" name="Freeform 16">
                <a:extLst>
                  <a:ext uri="{FF2B5EF4-FFF2-40B4-BE49-F238E27FC236}">
                    <a16:creationId xmlns:a16="http://schemas.microsoft.com/office/drawing/2014/main" id="{7988CCB7-4C90-4651-8705-3E7C8DE65B79}"/>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89" name="Freeform 18">
                <a:extLst>
                  <a:ext uri="{FF2B5EF4-FFF2-40B4-BE49-F238E27FC236}">
                    <a16:creationId xmlns:a16="http://schemas.microsoft.com/office/drawing/2014/main" id="{622234EB-648E-4F25-BDE8-62FB9C0B814A}"/>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0" name="Freeform 20">
                <a:extLst>
                  <a:ext uri="{FF2B5EF4-FFF2-40B4-BE49-F238E27FC236}">
                    <a16:creationId xmlns:a16="http://schemas.microsoft.com/office/drawing/2014/main" id="{7C602516-6EE7-4EA0-A6C8-FC84B04AEAAE}"/>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1" name="Freeform 29">
                <a:extLst>
                  <a:ext uri="{FF2B5EF4-FFF2-40B4-BE49-F238E27FC236}">
                    <a16:creationId xmlns:a16="http://schemas.microsoft.com/office/drawing/2014/main" id="{4D408AB8-D631-41A4-9A2B-EBA281B85E4E}"/>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2" name="Freeform 30">
                <a:extLst>
                  <a:ext uri="{FF2B5EF4-FFF2-40B4-BE49-F238E27FC236}">
                    <a16:creationId xmlns:a16="http://schemas.microsoft.com/office/drawing/2014/main" id="{41497893-5C61-4B76-8059-12AD9EFEA8B8}"/>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3" name="Freeform 37">
                <a:extLst>
                  <a:ext uri="{FF2B5EF4-FFF2-40B4-BE49-F238E27FC236}">
                    <a16:creationId xmlns:a16="http://schemas.microsoft.com/office/drawing/2014/main" id="{7FED4262-D78F-40D8-B872-41A6FF10D67F}"/>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4" name="Freeform 38">
                <a:extLst>
                  <a:ext uri="{FF2B5EF4-FFF2-40B4-BE49-F238E27FC236}">
                    <a16:creationId xmlns:a16="http://schemas.microsoft.com/office/drawing/2014/main" id="{11B9FCA7-A2AF-44CE-88E1-2B8D60114ABF}"/>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5" name="Freeform 40">
                <a:extLst>
                  <a:ext uri="{FF2B5EF4-FFF2-40B4-BE49-F238E27FC236}">
                    <a16:creationId xmlns:a16="http://schemas.microsoft.com/office/drawing/2014/main" id="{C735CF50-D271-4E16-A691-1EE0E4855295}"/>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6" name="Freeform 42">
                <a:extLst>
                  <a:ext uri="{FF2B5EF4-FFF2-40B4-BE49-F238E27FC236}">
                    <a16:creationId xmlns:a16="http://schemas.microsoft.com/office/drawing/2014/main" id="{A92B27D1-27DE-4B81-9DD1-A71A2511A5BE}"/>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7" name="Freeform 49">
                <a:extLst>
                  <a:ext uri="{FF2B5EF4-FFF2-40B4-BE49-F238E27FC236}">
                    <a16:creationId xmlns:a16="http://schemas.microsoft.com/office/drawing/2014/main" id="{32418113-E36E-41F7-ACC6-8CDE0637A25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8" name="Freeform 50">
                <a:extLst>
                  <a:ext uri="{FF2B5EF4-FFF2-40B4-BE49-F238E27FC236}">
                    <a16:creationId xmlns:a16="http://schemas.microsoft.com/office/drawing/2014/main" id="{04152232-6773-4742-A6FE-C02A5D5B4DAA}"/>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99" name="Freeform 52">
                <a:extLst>
                  <a:ext uri="{FF2B5EF4-FFF2-40B4-BE49-F238E27FC236}">
                    <a16:creationId xmlns:a16="http://schemas.microsoft.com/office/drawing/2014/main" id="{574463E5-FBE7-4C7E-AFF6-652A3A5A5BD4}"/>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00" name="Freeform 54">
                <a:extLst>
                  <a:ext uri="{FF2B5EF4-FFF2-40B4-BE49-F238E27FC236}">
                    <a16:creationId xmlns:a16="http://schemas.microsoft.com/office/drawing/2014/main" id="{EFBA6F8D-837D-41A6-B90F-76A1A59D4A7C}"/>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01" name="Freeform 55">
                <a:extLst>
                  <a:ext uri="{FF2B5EF4-FFF2-40B4-BE49-F238E27FC236}">
                    <a16:creationId xmlns:a16="http://schemas.microsoft.com/office/drawing/2014/main" id="{6C668D12-E083-4392-9B43-93D8285F22A8}"/>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02" name="Freeform 57">
                <a:extLst>
                  <a:ext uri="{FF2B5EF4-FFF2-40B4-BE49-F238E27FC236}">
                    <a16:creationId xmlns:a16="http://schemas.microsoft.com/office/drawing/2014/main" id="{B97CAEDB-F70C-4CE6-B29C-F033D924CB9F}"/>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03" name="Freeform 58">
                <a:extLst>
                  <a:ext uri="{FF2B5EF4-FFF2-40B4-BE49-F238E27FC236}">
                    <a16:creationId xmlns:a16="http://schemas.microsoft.com/office/drawing/2014/main" id="{146568B7-B75C-4EAC-9F23-C09AC865CA9B}"/>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04" name="Freeform 60">
                <a:extLst>
                  <a:ext uri="{FF2B5EF4-FFF2-40B4-BE49-F238E27FC236}">
                    <a16:creationId xmlns:a16="http://schemas.microsoft.com/office/drawing/2014/main" id="{D6AB8110-F8C8-4957-A3B1-9FEC23A9B34A}"/>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05" name="Freeform 61">
                <a:extLst>
                  <a:ext uri="{FF2B5EF4-FFF2-40B4-BE49-F238E27FC236}">
                    <a16:creationId xmlns:a16="http://schemas.microsoft.com/office/drawing/2014/main" id="{79B5E801-D621-4A93-8C57-FAD1B9B29ECC}"/>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06" name="Oval 63">
                <a:extLst>
                  <a:ext uri="{FF2B5EF4-FFF2-40B4-BE49-F238E27FC236}">
                    <a16:creationId xmlns:a16="http://schemas.microsoft.com/office/drawing/2014/main" id="{34BCE608-C006-41D4-B1E4-D6E220AC60F3}"/>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07" name="Freeform 64">
                <a:extLst>
                  <a:ext uri="{FF2B5EF4-FFF2-40B4-BE49-F238E27FC236}">
                    <a16:creationId xmlns:a16="http://schemas.microsoft.com/office/drawing/2014/main" id="{2977CBEE-29C5-4E5A-913D-D0AE6093C448}"/>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08" name="Oval 65">
                <a:extLst>
                  <a:ext uri="{FF2B5EF4-FFF2-40B4-BE49-F238E27FC236}">
                    <a16:creationId xmlns:a16="http://schemas.microsoft.com/office/drawing/2014/main" id="{DF46DC7C-F900-4207-99DB-7CAB7698263D}"/>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209" name="Group 3208">
                <a:extLst>
                  <a:ext uri="{FF2B5EF4-FFF2-40B4-BE49-F238E27FC236}">
                    <a16:creationId xmlns:a16="http://schemas.microsoft.com/office/drawing/2014/main" id="{F81F8C62-DD8A-48F6-ADA9-04CC1001CEF8}"/>
                  </a:ext>
                </a:extLst>
              </p:cNvPr>
              <p:cNvGrpSpPr/>
              <p:nvPr/>
            </p:nvGrpSpPr>
            <p:grpSpPr>
              <a:xfrm>
                <a:off x="2572545" y="2719835"/>
                <a:ext cx="598263" cy="105763"/>
                <a:chOff x="3824496" y="2158971"/>
                <a:chExt cx="1652311" cy="292100"/>
              </a:xfrm>
            </p:grpSpPr>
            <p:sp>
              <p:nvSpPr>
                <p:cNvPr id="3213" name="Freeform 69">
                  <a:extLst>
                    <a:ext uri="{FF2B5EF4-FFF2-40B4-BE49-F238E27FC236}">
                      <a16:creationId xmlns:a16="http://schemas.microsoft.com/office/drawing/2014/main" id="{E70BBA85-00B4-46B5-AA49-22EA4C542B3C}"/>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14" name="Freeform 69">
                  <a:extLst>
                    <a:ext uri="{FF2B5EF4-FFF2-40B4-BE49-F238E27FC236}">
                      <a16:creationId xmlns:a16="http://schemas.microsoft.com/office/drawing/2014/main" id="{C32EAF79-D67D-4D1E-B4BF-26762E554C26}"/>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210" name="Group 3209">
                <a:extLst>
                  <a:ext uri="{FF2B5EF4-FFF2-40B4-BE49-F238E27FC236}">
                    <a16:creationId xmlns:a16="http://schemas.microsoft.com/office/drawing/2014/main" id="{26059094-358F-4D96-9141-37AF9A4E4D18}"/>
                  </a:ext>
                </a:extLst>
              </p:cNvPr>
              <p:cNvGrpSpPr/>
              <p:nvPr/>
            </p:nvGrpSpPr>
            <p:grpSpPr>
              <a:xfrm rot="10800000">
                <a:off x="2572545" y="3202854"/>
                <a:ext cx="598263" cy="105763"/>
                <a:chOff x="3824496" y="2158971"/>
                <a:chExt cx="1652311" cy="292100"/>
              </a:xfrm>
            </p:grpSpPr>
            <p:sp>
              <p:nvSpPr>
                <p:cNvPr id="3211" name="Freeform 69">
                  <a:extLst>
                    <a:ext uri="{FF2B5EF4-FFF2-40B4-BE49-F238E27FC236}">
                      <a16:creationId xmlns:a16="http://schemas.microsoft.com/office/drawing/2014/main" id="{9FA0777D-7BD8-49EF-8A06-FA5792EC79B7}"/>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212" name="Freeform 69">
                  <a:extLst>
                    <a:ext uri="{FF2B5EF4-FFF2-40B4-BE49-F238E27FC236}">
                      <a16:creationId xmlns:a16="http://schemas.microsoft.com/office/drawing/2014/main" id="{4DE356C1-7A1D-4E49-8A59-18A2D61BF6A6}"/>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72" name="Group 3071">
              <a:extLst>
                <a:ext uri="{FF2B5EF4-FFF2-40B4-BE49-F238E27FC236}">
                  <a16:creationId xmlns:a16="http://schemas.microsoft.com/office/drawing/2014/main" id="{691F0E90-24E0-4139-B7B5-487835F95D18}"/>
                </a:ext>
              </a:extLst>
            </p:cNvPr>
            <p:cNvGrpSpPr/>
            <p:nvPr/>
          </p:nvGrpSpPr>
          <p:grpSpPr>
            <a:xfrm>
              <a:off x="1799691" y="2292214"/>
              <a:ext cx="230660" cy="224790"/>
              <a:chOff x="2517467" y="2666210"/>
              <a:chExt cx="709863" cy="691797"/>
            </a:xfrm>
          </p:grpSpPr>
          <p:sp>
            <p:nvSpPr>
              <p:cNvPr id="3145" name="Freeform: Shape 3144">
                <a:extLst>
                  <a:ext uri="{FF2B5EF4-FFF2-40B4-BE49-F238E27FC236}">
                    <a16:creationId xmlns:a16="http://schemas.microsoft.com/office/drawing/2014/main" id="{A11B145D-F237-4294-9B32-EA98A9C74BDD}"/>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146" name="Oval 3145">
                <a:extLst>
                  <a:ext uri="{FF2B5EF4-FFF2-40B4-BE49-F238E27FC236}">
                    <a16:creationId xmlns:a16="http://schemas.microsoft.com/office/drawing/2014/main" id="{D8A297F2-8062-48C6-B577-DAAC85728E3E}"/>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147" name="Freeform 5">
                <a:extLst>
                  <a:ext uri="{FF2B5EF4-FFF2-40B4-BE49-F238E27FC236}">
                    <a16:creationId xmlns:a16="http://schemas.microsoft.com/office/drawing/2014/main" id="{8466591E-F16F-487F-9118-3A98452EA117}"/>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48" name="Freeform 6">
                <a:extLst>
                  <a:ext uri="{FF2B5EF4-FFF2-40B4-BE49-F238E27FC236}">
                    <a16:creationId xmlns:a16="http://schemas.microsoft.com/office/drawing/2014/main" id="{DE6D5957-ED36-4CD8-83ED-0DB10F8B5ECD}"/>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49" name="Freeform 8">
                <a:extLst>
                  <a:ext uri="{FF2B5EF4-FFF2-40B4-BE49-F238E27FC236}">
                    <a16:creationId xmlns:a16="http://schemas.microsoft.com/office/drawing/2014/main" id="{23ED94AF-4388-4921-A984-1829462AC680}"/>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150" name="Freeform 10">
                <a:extLst>
                  <a:ext uri="{FF2B5EF4-FFF2-40B4-BE49-F238E27FC236}">
                    <a16:creationId xmlns:a16="http://schemas.microsoft.com/office/drawing/2014/main" id="{D1B01BD8-7820-4275-953E-69D6B8976A79}"/>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51" name="Freeform 12">
                <a:extLst>
                  <a:ext uri="{FF2B5EF4-FFF2-40B4-BE49-F238E27FC236}">
                    <a16:creationId xmlns:a16="http://schemas.microsoft.com/office/drawing/2014/main" id="{81C56025-D3E7-43BE-8916-B86583250A4F}"/>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52" name="Freeform 14">
                <a:extLst>
                  <a:ext uri="{FF2B5EF4-FFF2-40B4-BE49-F238E27FC236}">
                    <a16:creationId xmlns:a16="http://schemas.microsoft.com/office/drawing/2014/main" id="{CB21CF2B-F8C8-4C80-A6EE-75BF466F4C4D}"/>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53" name="Freeform 16">
                <a:extLst>
                  <a:ext uri="{FF2B5EF4-FFF2-40B4-BE49-F238E27FC236}">
                    <a16:creationId xmlns:a16="http://schemas.microsoft.com/office/drawing/2014/main" id="{022FF2AF-5059-4960-B586-AE164DFE07C6}"/>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54" name="Freeform 18">
                <a:extLst>
                  <a:ext uri="{FF2B5EF4-FFF2-40B4-BE49-F238E27FC236}">
                    <a16:creationId xmlns:a16="http://schemas.microsoft.com/office/drawing/2014/main" id="{1A6FBF4C-4093-435B-AB56-144C73CFE0B3}"/>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55" name="Freeform 20">
                <a:extLst>
                  <a:ext uri="{FF2B5EF4-FFF2-40B4-BE49-F238E27FC236}">
                    <a16:creationId xmlns:a16="http://schemas.microsoft.com/office/drawing/2014/main" id="{C1E9E993-AFBC-472F-A911-B3B116F7AD7C}"/>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56" name="Freeform 29">
                <a:extLst>
                  <a:ext uri="{FF2B5EF4-FFF2-40B4-BE49-F238E27FC236}">
                    <a16:creationId xmlns:a16="http://schemas.microsoft.com/office/drawing/2014/main" id="{8435C464-2053-434E-BCB6-1AA5632AF428}"/>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57" name="Freeform 30">
                <a:extLst>
                  <a:ext uri="{FF2B5EF4-FFF2-40B4-BE49-F238E27FC236}">
                    <a16:creationId xmlns:a16="http://schemas.microsoft.com/office/drawing/2014/main" id="{04B8E9D6-96D6-48F3-8455-CF990F293847}"/>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58" name="Freeform 37">
                <a:extLst>
                  <a:ext uri="{FF2B5EF4-FFF2-40B4-BE49-F238E27FC236}">
                    <a16:creationId xmlns:a16="http://schemas.microsoft.com/office/drawing/2014/main" id="{5EBF4C55-853D-4116-BADE-C9940EE3A0C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59" name="Freeform 38">
                <a:extLst>
                  <a:ext uri="{FF2B5EF4-FFF2-40B4-BE49-F238E27FC236}">
                    <a16:creationId xmlns:a16="http://schemas.microsoft.com/office/drawing/2014/main" id="{59061BD6-40F7-49A0-83DC-85D56ABAD828}"/>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0" name="Freeform 40">
                <a:extLst>
                  <a:ext uri="{FF2B5EF4-FFF2-40B4-BE49-F238E27FC236}">
                    <a16:creationId xmlns:a16="http://schemas.microsoft.com/office/drawing/2014/main" id="{D6FC1757-83EB-4C23-9DA2-5EE4DE932EEA}"/>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1" name="Freeform 42">
                <a:extLst>
                  <a:ext uri="{FF2B5EF4-FFF2-40B4-BE49-F238E27FC236}">
                    <a16:creationId xmlns:a16="http://schemas.microsoft.com/office/drawing/2014/main" id="{5BA3D561-F41F-4716-9B15-BC3B304CEB3E}"/>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2" name="Freeform 49">
                <a:extLst>
                  <a:ext uri="{FF2B5EF4-FFF2-40B4-BE49-F238E27FC236}">
                    <a16:creationId xmlns:a16="http://schemas.microsoft.com/office/drawing/2014/main" id="{4EF3CA80-BB58-471A-A0BC-76CC1DCF962B}"/>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3" name="Freeform 50">
                <a:extLst>
                  <a:ext uri="{FF2B5EF4-FFF2-40B4-BE49-F238E27FC236}">
                    <a16:creationId xmlns:a16="http://schemas.microsoft.com/office/drawing/2014/main" id="{5739389A-3D10-4722-991F-42025CAFA44E}"/>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4" name="Freeform 52">
                <a:extLst>
                  <a:ext uri="{FF2B5EF4-FFF2-40B4-BE49-F238E27FC236}">
                    <a16:creationId xmlns:a16="http://schemas.microsoft.com/office/drawing/2014/main" id="{80D2732A-563C-4317-B328-C2A0CE461B6E}"/>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5" name="Freeform 54">
                <a:extLst>
                  <a:ext uri="{FF2B5EF4-FFF2-40B4-BE49-F238E27FC236}">
                    <a16:creationId xmlns:a16="http://schemas.microsoft.com/office/drawing/2014/main" id="{7A432629-FB90-4626-BE25-25D4588C2C46}"/>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6" name="Freeform 55">
                <a:extLst>
                  <a:ext uri="{FF2B5EF4-FFF2-40B4-BE49-F238E27FC236}">
                    <a16:creationId xmlns:a16="http://schemas.microsoft.com/office/drawing/2014/main" id="{ACFCA99A-2059-46CE-BBD3-5E937E0CEC2C}"/>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7" name="Freeform 57">
                <a:extLst>
                  <a:ext uri="{FF2B5EF4-FFF2-40B4-BE49-F238E27FC236}">
                    <a16:creationId xmlns:a16="http://schemas.microsoft.com/office/drawing/2014/main" id="{FE073140-9200-40EA-986F-2D2C00C6A66B}"/>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8" name="Freeform 58">
                <a:extLst>
                  <a:ext uri="{FF2B5EF4-FFF2-40B4-BE49-F238E27FC236}">
                    <a16:creationId xmlns:a16="http://schemas.microsoft.com/office/drawing/2014/main" id="{4E5B0AE7-8E39-4A04-AB16-BA90B3118037}"/>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69" name="Freeform 60">
                <a:extLst>
                  <a:ext uri="{FF2B5EF4-FFF2-40B4-BE49-F238E27FC236}">
                    <a16:creationId xmlns:a16="http://schemas.microsoft.com/office/drawing/2014/main" id="{C088CC9D-31ED-4C43-8998-A55334F9C0CC}"/>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70" name="Freeform 61">
                <a:extLst>
                  <a:ext uri="{FF2B5EF4-FFF2-40B4-BE49-F238E27FC236}">
                    <a16:creationId xmlns:a16="http://schemas.microsoft.com/office/drawing/2014/main" id="{0BBF2B62-B322-4363-93B9-FA048D04EE36}"/>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71" name="Oval 63">
                <a:extLst>
                  <a:ext uri="{FF2B5EF4-FFF2-40B4-BE49-F238E27FC236}">
                    <a16:creationId xmlns:a16="http://schemas.microsoft.com/office/drawing/2014/main" id="{FEDD047B-F179-4DC6-97AE-D77451C2D368}"/>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72" name="Freeform 64">
                <a:extLst>
                  <a:ext uri="{FF2B5EF4-FFF2-40B4-BE49-F238E27FC236}">
                    <a16:creationId xmlns:a16="http://schemas.microsoft.com/office/drawing/2014/main" id="{481FA1C8-2BF7-4867-9266-CFBB06D3BA00}"/>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73" name="Oval 65">
                <a:extLst>
                  <a:ext uri="{FF2B5EF4-FFF2-40B4-BE49-F238E27FC236}">
                    <a16:creationId xmlns:a16="http://schemas.microsoft.com/office/drawing/2014/main" id="{A76957EE-2BF0-4C40-A425-B8069453788A}"/>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174" name="Group 3173">
                <a:extLst>
                  <a:ext uri="{FF2B5EF4-FFF2-40B4-BE49-F238E27FC236}">
                    <a16:creationId xmlns:a16="http://schemas.microsoft.com/office/drawing/2014/main" id="{36F6BA69-E01B-41C2-B0DD-3B86BFC330A3}"/>
                  </a:ext>
                </a:extLst>
              </p:cNvPr>
              <p:cNvGrpSpPr/>
              <p:nvPr/>
            </p:nvGrpSpPr>
            <p:grpSpPr>
              <a:xfrm>
                <a:off x="2572545" y="2719835"/>
                <a:ext cx="598263" cy="105763"/>
                <a:chOff x="3824496" y="2158971"/>
                <a:chExt cx="1652311" cy="292100"/>
              </a:xfrm>
            </p:grpSpPr>
            <p:sp>
              <p:nvSpPr>
                <p:cNvPr id="3178" name="Freeform 69">
                  <a:extLst>
                    <a:ext uri="{FF2B5EF4-FFF2-40B4-BE49-F238E27FC236}">
                      <a16:creationId xmlns:a16="http://schemas.microsoft.com/office/drawing/2014/main" id="{F7E895E5-31A4-4E6F-9698-3ACB671E35B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79" name="Freeform 69">
                  <a:extLst>
                    <a:ext uri="{FF2B5EF4-FFF2-40B4-BE49-F238E27FC236}">
                      <a16:creationId xmlns:a16="http://schemas.microsoft.com/office/drawing/2014/main" id="{3988D513-A894-4143-8D89-8E74D0779413}"/>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175" name="Group 3174">
                <a:extLst>
                  <a:ext uri="{FF2B5EF4-FFF2-40B4-BE49-F238E27FC236}">
                    <a16:creationId xmlns:a16="http://schemas.microsoft.com/office/drawing/2014/main" id="{948DD94D-D67B-4341-BC0B-D040DDBA4FF8}"/>
                  </a:ext>
                </a:extLst>
              </p:cNvPr>
              <p:cNvGrpSpPr/>
              <p:nvPr/>
            </p:nvGrpSpPr>
            <p:grpSpPr>
              <a:xfrm rot="10800000">
                <a:off x="2572545" y="3202854"/>
                <a:ext cx="598263" cy="105763"/>
                <a:chOff x="3824496" y="2158971"/>
                <a:chExt cx="1652311" cy="292100"/>
              </a:xfrm>
            </p:grpSpPr>
            <p:sp>
              <p:nvSpPr>
                <p:cNvPr id="3176" name="Freeform 69">
                  <a:extLst>
                    <a:ext uri="{FF2B5EF4-FFF2-40B4-BE49-F238E27FC236}">
                      <a16:creationId xmlns:a16="http://schemas.microsoft.com/office/drawing/2014/main" id="{FDD9E29B-CAFE-4C2B-AF45-FD223D80170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77" name="Freeform 69">
                  <a:extLst>
                    <a:ext uri="{FF2B5EF4-FFF2-40B4-BE49-F238E27FC236}">
                      <a16:creationId xmlns:a16="http://schemas.microsoft.com/office/drawing/2014/main" id="{4ED69301-8793-4476-8D68-761CE7171D7B}"/>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73" name="Group 3072">
              <a:extLst>
                <a:ext uri="{FF2B5EF4-FFF2-40B4-BE49-F238E27FC236}">
                  <a16:creationId xmlns:a16="http://schemas.microsoft.com/office/drawing/2014/main" id="{3BD89F74-B425-4503-9042-F4B9E86BC782}"/>
                </a:ext>
              </a:extLst>
            </p:cNvPr>
            <p:cNvGrpSpPr/>
            <p:nvPr/>
          </p:nvGrpSpPr>
          <p:grpSpPr>
            <a:xfrm>
              <a:off x="1799691" y="2042278"/>
              <a:ext cx="230660" cy="224790"/>
              <a:chOff x="2517467" y="2666210"/>
              <a:chExt cx="709863" cy="691797"/>
            </a:xfrm>
          </p:grpSpPr>
          <p:sp>
            <p:nvSpPr>
              <p:cNvPr id="3110" name="Freeform: Shape 3109">
                <a:extLst>
                  <a:ext uri="{FF2B5EF4-FFF2-40B4-BE49-F238E27FC236}">
                    <a16:creationId xmlns:a16="http://schemas.microsoft.com/office/drawing/2014/main" id="{C75D1359-A7F3-4CB3-83FA-0A9EC37DE25D}"/>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111" name="Oval 3110">
                <a:extLst>
                  <a:ext uri="{FF2B5EF4-FFF2-40B4-BE49-F238E27FC236}">
                    <a16:creationId xmlns:a16="http://schemas.microsoft.com/office/drawing/2014/main" id="{6AD0E620-5960-45D4-898A-F13A232EC519}"/>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112" name="Freeform 5">
                <a:extLst>
                  <a:ext uri="{FF2B5EF4-FFF2-40B4-BE49-F238E27FC236}">
                    <a16:creationId xmlns:a16="http://schemas.microsoft.com/office/drawing/2014/main" id="{3F73806C-B28E-4D98-8CBF-7DD73651F5C9}"/>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13" name="Freeform 6">
                <a:extLst>
                  <a:ext uri="{FF2B5EF4-FFF2-40B4-BE49-F238E27FC236}">
                    <a16:creationId xmlns:a16="http://schemas.microsoft.com/office/drawing/2014/main" id="{EFCE0452-BD4D-4AD7-BD9B-77012C4A9DD7}"/>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14" name="Freeform 8">
                <a:extLst>
                  <a:ext uri="{FF2B5EF4-FFF2-40B4-BE49-F238E27FC236}">
                    <a16:creationId xmlns:a16="http://schemas.microsoft.com/office/drawing/2014/main" id="{57448BCC-BBDB-4D0D-A8A3-FA1273A40D3C}"/>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115" name="Freeform 10">
                <a:extLst>
                  <a:ext uri="{FF2B5EF4-FFF2-40B4-BE49-F238E27FC236}">
                    <a16:creationId xmlns:a16="http://schemas.microsoft.com/office/drawing/2014/main" id="{FFAD0EF0-A54D-4C26-8689-91C47CA026BD}"/>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16" name="Freeform 12">
                <a:extLst>
                  <a:ext uri="{FF2B5EF4-FFF2-40B4-BE49-F238E27FC236}">
                    <a16:creationId xmlns:a16="http://schemas.microsoft.com/office/drawing/2014/main" id="{CEA6B686-F19C-4C83-8B54-CE3C0A6E77B0}"/>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17" name="Freeform 14">
                <a:extLst>
                  <a:ext uri="{FF2B5EF4-FFF2-40B4-BE49-F238E27FC236}">
                    <a16:creationId xmlns:a16="http://schemas.microsoft.com/office/drawing/2014/main" id="{A6E387B6-572E-4B67-B066-9D38D2CE9F4E}"/>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18" name="Freeform 16">
                <a:extLst>
                  <a:ext uri="{FF2B5EF4-FFF2-40B4-BE49-F238E27FC236}">
                    <a16:creationId xmlns:a16="http://schemas.microsoft.com/office/drawing/2014/main" id="{48C22C8C-36DE-40C3-B07C-95BEB781F0DE}"/>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19" name="Freeform 18">
                <a:extLst>
                  <a:ext uri="{FF2B5EF4-FFF2-40B4-BE49-F238E27FC236}">
                    <a16:creationId xmlns:a16="http://schemas.microsoft.com/office/drawing/2014/main" id="{10820636-A3FD-41AF-953A-12CA9EAFB955}"/>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0" name="Freeform 20">
                <a:extLst>
                  <a:ext uri="{FF2B5EF4-FFF2-40B4-BE49-F238E27FC236}">
                    <a16:creationId xmlns:a16="http://schemas.microsoft.com/office/drawing/2014/main" id="{20000C3A-7D73-4A19-89AA-1343A9468A84}"/>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1" name="Freeform 29">
                <a:extLst>
                  <a:ext uri="{FF2B5EF4-FFF2-40B4-BE49-F238E27FC236}">
                    <a16:creationId xmlns:a16="http://schemas.microsoft.com/office/drawing/2014/main" id="{30AD6197-F9EA-46EA-806E-2F0E892A4481}"/>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2" name="Freeform 30">
                <a:extLst>
                  <a:ext uri="{FF2B5EF4-FFF2-40B4-BE49-F238E27FC236}">
                    <a16:creationId xmlns:a16="http://schemas.microsoft.com/office/drawing/2014/main" id="{7DAB679F-193B-4C42-AC9A-F964AB805D31}"/>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3" name="Freeform 37">
                <a:extLst>
                  <a:ext uri="{FF2B5EF4-FFF2-40B4-BE49-F238E27FC236}">
                    <a16:creationId xmlns:a16="http://schemas.microsoft.com/office/drawing/2014/main" id="{868168E9-9BCC-4071-90A9-61E754D2065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4" name="Freeform 38">
                <a:extLst>
                  <a:ext uri="{FF2B5EF4-FFF2-40B4-BE49-F238E27FC236}">
                    <a16:creationId xmlns:a16="http://schemas.microsoft.com/office/drawing/2014/main" id="{44511E90-BC77-46FB-A612-5CF2EEBA4255}"/>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5" name="Freeform 40">
                <a:extLst>
                  <a:ext uri="{FF2B5EF4-FFF2-40B4-BE49-F238E27FC236}">
                    <a16:creationId xmlns:a16="http://schemas.microsoft.com/office/drawing/2014/main" id="{01404559-B1A6-4273-A152-60554015B4F6}"/>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6" name="Freeform 42">
                <a:extLst>
                  <a:ext uri="{FF2B5EF4-FFF2-40B4-BE49-F238E27FC236}">
                    <a16:creationId xmlns:a16="http://schemas.microsoft.com/office/drawing/2014/main" id="{D3E888F6-933A-40CD-BE02-A96D76C5986E}"/>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7" name="Freeform 49">
                <a:extLst>
                  <a:ext uri="{FF2B5EF4-FFF2-40B4-BE49-F238E27FC236}">
                    <a16:creationId xmlns:a16="http://schemas.microsoft.com/office/drawing/2014/main" id="{292E840E-A882-4EF6-9005-24C3F78F6D4A}"/>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8" name="Freeform 50">
                <a:extLst>
                  <a:ext uri="{FF2B5EF4-FFF2-40B4-BE49-F238E27FC236}">
                    <a16:creationId xmlns:a16="http://schemas.microsoft.com/office/drawing/2014/main" id="{142CD83D-65B4-4327-B9BB-9E999F3EC5A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29" name="Freeform 52">
                <a:extLst>
                  <a:ext uri="{FF2B5EF4-FFF2-40B4-BE49-F238E27FC236}">
                    <a16:creationId xmlns:a16="http://schemas.microsoft.com/office/drawing/2014/main" id="{C31612C7-E693-4F28-875A-899EBFA4234F}"/>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30" name="Freeform 54">
                <a:extLst>
                  <a:ext uri="{FF2B5EF4-FFF2-40B4-BE49-F238E27FC236}">
                    <a16:creationId xmlns:a16="http://schemas.microsoft.com/office/drawing/2014/main" id="{6F60AE64-2D6D-4853-92AF-5A9CB127CFFE}"/>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31" name="Freeform 55">
                <a:extLst>
                  <a:ext uri="{FF2B5EF4-FFF2-40B4-BE49-F238E27FC236}">
                    <a16:creationId xmlns:a16="http://schemas.microsoft.com/office/drawing/2014/main" id="{89AD6DF4-67A8-443E-BD15-F68D7A0F1738}"/>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32" name="Freeform 57">
                <a:extLst>
                  <a:ext uri="{FF2B5EF4-FFF2-40B4-BE49-F238E27FC236}">
                    <a16:creationId xmlns:a16="http://schemas.microsoft.com/office/drawing/2014/main" id="{C830B86E-F59C-4F90-A408-0DA16C00874F}"/>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33" name="Freeform 58">
                <a:extLst>
                  <a:ext uri="{FF2B5EF4-FFF2-40B4-BE49-F238E27FC236}">
                    <a16:creationId xmlns:a16="http://schemas.microsoft.com/office/drawing/2014/main" id="{09AEF5EE-4FDD-45E6-9595-680478067560}"/>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34" name="Freeform 60">
                <a:extLst>
                  <a:ext uri="{FF2B5EF4-FFF2-40B4-BE49-F238E27FC236}">
                    <a16:creationId xmlns:a16="http://schemas.microsoft.com/office/drawing/2014/main" id="{B5C11E88-F303-48B1-9FC1-5DB934F28ED6}"/>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35" name="Freeform 61">
                <a:extLst>
                  <a:ext uri="{FF2B5EF4-FFF2-40B4-BE49-F238E27FC236}">
                    <a16:creationId xmlns:a16="http://schemas.microsoft.com/office/drawing/2014/main" id="{8ABFAD10-2361-4786-B6B6-023415C940C4}"/>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36" name="Oval 63">
                <a:extLst>
                  <a:ext uri="{FF2B5EF4-FFF2-40B4-BE49-F238E27FC236}">
                    <a16:creationId xmlns:a16="http://schemas.microsoft.com/office/drawing/2014/main" id="{26FF2F4B-B826-4B9C-9B06-54F43DFF0A59}"/>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37" name="Freeform 64">
                <a:extLst>
                  <a:ext uri="{FF2B5EF4-FFF2-40B4-BE49-F238E27FC236}">
                    <a16:creationId xmlns:a16="http://schemas.microsoft.com/office/drawing/2014/main" id="{7C4945A1-685F-46BB-A979-F5F2FDAA5E23}"/>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38" name="Oval 65">
                <a:extLst>
                  <a:ext uri="{FF2B5EF4-FFF2-40B4-BE49-F238E27FC236}">
                    <a16:creationId xmlns:a16="http://schemas.microsoft.com/office/drawing/2014/main" id="{7ADB0557-8248-4408-8611-756B1ADB59C0}"/>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139" name="Group 3138">
                <a:extLst>
                  <a:ext uri="{FF2B5EF4-FFF2-40B4-BE49-F238E27FC236}">
                    <a16:creationId xmlns:a16="http://schemas.microsoft.com/office/drawing/2014/main" id="{49623475-552A-4BA9-9D7C-1D8BC50BE587}"/>
                  </a:ext>
                </a:extLst>
              </p:cNvPr>
              <p:cNvGrpSpPr/>
              <p:nvPr/>
            </p:nvGrpSpPr>
            <p:grpSpPr>
              <a:xfrm>
                <a:off x="2572545" y="2719835"/>
                <a:ext cx="598263" cy="105763"/>
                <a:chOff x="3824496" y="2158971"/>
                <a:chExt cx="1652311" cy="292100"/>
              </a:xfrm>
            </p:grpSpPr>
            <p:sp>
              <p:nvSpPr>
                <p:cNvPr id="3143" name="Freeform 69">
                  <a:extLst>
                    <a:ext uri="{FF2B5EF4-FFF2-40B4-BE49-F238E27FC236}">
                      <a16:creationId xmlns:a16="http://schemas.microsoft.com/office/drawing/2014/main" id="{F0967C53-02A5-42F1-ACF5-DCCDFE5EDC89}"/>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44" name="Freeform 69">
                  <a:extLst>
                    <a:ext uri="{FF2B5EF4-FFF2-40B4-BE49-F238E27FC236}">
                      <a16:creationId xmlns:a16="http://schemas.microsoft.com/office/drawing/2014/main" id="{21284FA4-37DF-4670-A1A6-0126B2DAC23B}"/>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140" name="Group 3139">
                <a:extLst>
                  <a:ext uri="{FF2B5EF4-FFF2-40B4-BE49-F238E27FC236}">
                    <a16:creationId xmlns:a16="http://schemas.microsoft.com/office/drawing/2014/main" id="{6A9946B8-E65F-42AA-9CFF-255997CC7273}"/>
                  </a:ext>
                </a:extLst>
              </p:cNvPr>
              <p:cNvGrpSpPr/>
              <p:nvPr/>
            </p:nvGrpSpPr>
            <p:grpSpPr>
              <a:xfrm rot="10800000">
                <a:off x="2572545" y="3202854"/>
                <a:ext cx="598263" cy="105763"/>
                <a:chOff x="3824496" y="2158971"/>
                <a:chExt cx="1652311" cy="292100"/>
              </a:xfrm>
            </p:grpSpPr>
            <p:sp>
              <p:nvSpPr>
                <p:cNvPr id="3141" name="Freeform 69">
                  <a:extLst>
                    <a:ext uri="{FF2B5EF4-FFF2-40B4-BE49-F238E27FC236}">
                      <a16:creationId xmlns:a16="http://schemas.microsoft.com/office/drawing/2014/main" id="{3E4C3A95-E286-41A5-A926-065E792B9B8C}"/>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42" name="Freeform 69">
                  <a:extLst>
                    <a:ext uri="{FF2B5EF4-FFF2-40B4-BE49-F238E27FC236}">
                      <a16:creationId xmlns:a16="http://schemas.microsoft.com/office/drawing/2014/main" id="{06A5FC25-EFDE-4894-8918-E8F231F9F659}"/>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074" name="Group 3073">
              <a:extLst>
                <a:ext uri="{FF2B5EF4-FFF2-40B4-BE49-F238E27FC236}">
                  <a16:creationId xmlns:a16="http://schemas.microsoft.com/office/drawing/2014/main" id="{FFD3A20D-9607-41CF-B2C2-2C060FD56CBC}"/>
                </a:ext>
              </a:extLst>
            </p:cNvPr>
            <p:cNvGrpSpPr/>
            <p:nvPr/>
          </p:nvGrpSpPr>
          <p:grpSpPr>
            <a:xfrm>
              <a:off x="2081204" y="2173076"/>
              <a:ext cx="230660" cy="224790"/>
              <a:chOff x="2517467" y="2666210"/>
              <a:chExt cx="709863" cy="691797"/>
            </a:xfrm>
          </p:grpSpPr>
          <p:sp>
            <p:nvSpPr>
              <p:cNvPr id="3075" name="Freeform: Shape 3074">
                <a:extLst>
                  <a:ext uri="{FF2B5EF4-FFF2-40B4-BE49-F238E27FC236}">
                    <a16:creationId xmlns:a16="http://schemas.microsoft.com/office/drawing/2014/main" id="{E3D1AA29-25A9-4F7A-8162-0E3E02051FEE}"/>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076" name="Oval 3075">
                <a:extLst>
                  <a:ext uri="{FF2B5EF4-FFF2-40B4-BE49-F238E27FC236}">
                    <a16:creationId xmlns:a16="http://schemas.microsoft.com/office/drawing/2014/main" id="{9308BFD1-2D8D-434A-A7D8-6866CF478D73}"/>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077" name="Freeform 5">
                <a:extLst>
                  <a:ext uri="{FF2B5EF4-FFF2-40B4-BE49-F238E27FC236}">
                    <a16:creationId xmlns:a16="http://schemas.microsoft.com/office/drawing/2014/main" id="{E3A7F7A3-9FB2-427E-B267-4A29D0386454}"/>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78" name="Freeform 6">
                <a:extLst>
                  <a:ext uri="{FF2B5EF4-FFF2-40B4-BE49-F238E27FC236}">
                    <a16:creationId xmlns:a16="http://schemas.microsoft.com/office/drawing/2014/main" id="{7A1A531C-A4BA-417B-9ECA-81B1C9270082}"/>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79" name="Freeform 8">
                <a:extLst>
                  <a:ext uri="{FF2B5EF4-FFF2-40B4-BE49-F238E27FC236}">
                    <a16:creationId xmlns:a16="http://schemas.microsoft.com/office/drawing/2014/main" id="{8308CB38-538D-451D-A5E3-40DDF89DFB23}"/>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080" name="Freeform 10">
                <a:extLst>
                  <a:ext uri="{FF2B5EF4-FFF2-40B4-BE49-F238E27FC236}">
                    <a16:creationId xmlns:a16="http://schemas.microsoft.com/office/drawing/2014/main" id="{FCD25780-3024-4B5D-9416-55FBE79E5B09}"/>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81" name="Freeform 12">
                <a:extLst>
                  <a:ext uri="{FF2B5EF4-FFF2-40B4-BE49-F238E27FC236}">
                    <a16:creationId xmlns:a16="http://schemas.microsoft.com/office/drawing/2014/main" id="{0BD07C9B-8703-4FC8-B358-37BAA0CD37EB}"/>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82" name="Freeform 14">
                <a:extLst>
                  <a:ext uri="{FF2B5EF4-FFF2-40B4-BE49-F238E27FC236}">
                    <a16:creationId xmlns:a16="http://schemas.microsoft.com/office/drawing/2014/main" id="{7489F01C-65FB-471E-B320-3F1D721DDE43}"/>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83" name="Freeform 16">
                <a:extLst>
                  <a:ext uri="{FF2B5EF4-FFF2-40B4-BE49-F238E27FC236}">
                    <a16:creationId xmlns:a16="http://schemas.microsoft.com/office/drawing/2014/main" id="{A880992C-1249-48AD-B69D-6FE407135B08}"/>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84" name="Freeform 18">
                <a:extLst>
                  <a:ext uri="{FF2B5EF4-FFF2-40B4-BE49-F238E27FC236}">
                    <a16:creationId xmlns:a16="http://schemas.microsoft.com/office/drawing/2014/main" id="{825F5D2C-8BBF-4962-A972-1FB09EF6552E}"/>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85" name="Freeform 20">
                <a:extLst>
                  <a:ext uri="{FF2B5EF4-FFF2-40B4-BE49-F238E27FC236}">
                    <a16:creationId xmlns:a16="http://schemas.microsoft.com/office/drawing/2014/main" id="{F3F00C88-8BAC-4ED6-9CFB-72F4EF37A074}"/>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86" name="Freeform 29">
                <a:extLst>
                  <a:ext uri="{FF2B5EF4-FFF2-40B4-BE49-F238E27FC236}">
                    <a16:creationId xmlns:a16="http://schemas.microsoft.com/office/drawing/2014/main" id="{0A115F2C-89A3-49D2-87FF-2498D9B0571C}"/>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87" name="Freeform 30">
                <a:extLst>
                  <a:ext uri="{FF2B5EF4-FFF2-40B4-BE49-F238E27FC236}">
                    <a16:creationId xmlns:a16="http://schemas.microsoft.com/office/drawing/2014/main" id="{34DCE46E-A82C-4B0D-9CCD-0AF3C5DE4F0B}"/>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88" name="Freeform 37">
                <a:extLst>
                  <a:ext uri="{FF2B5EF4-FFF2-40B4-BE49-F238E27FC236}">
                    <a16:creationId xmlns:a16="http://schemas.microsoft.com/office/drawing/2014/main" id="{6B80A06E-E422-4DB6-9BD9-B25C49C7EB30}"/>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89" name="Freeform 38">
                <a:extLst>
                  <a:ext uri="{FF2B5EF4-FFF2-40B4-BE49-F238E27FC236}">
                    <a16:creationId xmlns:a16="http://schemas.microsoft.com/office/drawing/2014/main" id="{FAB2B62B-6EAC-4EEA-8A1F-D4E478384D59}"/>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0" name="Freeform 40">
                <a:extLst>
                  <a:ext uri="{FF2B5EF4-FFF2-40B4-BE49-F238E27FC236}">
                    <a16:creationId xmlns:a16="http://schemas.microsoft.com/office/drawing/2014/main" id="{198AE930-2E50-4691-8062-6CA94EEF7886}"/>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1" name="Freeform 42">
                <a:extLst>
                  <a:ext uri="{FF2B5EF4-FFF2-40B4-BE49-F238E27FC236}">
                    <a16:creationId xmlns:a16="http://schemas.microsoft.com/office/drawing/2014/main" id="{72CDDA77-1FA1-4C80-BBDD-3AD39A2E6621}"/>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2" name="Freeform 49">
                <a:extLst>
                  <a:ext uri="{FF2B5EF4-FFF2-40B4-BE49-F238E27FC236}">
                    <a16:creationId xmlns:a16="http://schemas.microsoft.com/office/drawing/2014/main" id="{CD627500-8AB9-4600-9967-BD55D3E0598F}"/>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3" name="Freeform 50">
                <a:extLst>
                  <a:ext uri="{FF2B5EF4-FFF2-40B4-BE49-F238E27FC236}">
                    <a16:creationId xmlns:a16="http://schemas.microsoft.com/office/drawing/2014/main" id="{726E7962-CD1D-4F8E-A8DE-F9F964A47CA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4" name="Freeform 52">
                <a:extLst>
                  <a:ext uri="{FF2B5EF4-FFF2-40B4-BE49-F238E27FC236}">
                    <a16:creationId xmlns:a16="http://schemas.microsoft.com/office/drawing/2014/main" id="{7EAEFBEB-4570-4B46-A3EB-EC554A57C80B}"/>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5" name="Freeform 54">
                <a:extLst>
                  <a:ext uri="{FF2B5EF4-FFF2-40B4-BE49-F238E27FC236}">
                    <a16:creationId xmlns:a16="http://schemas.microsoft.com/office/drawing/2014/main" id="{CFABF5B3-6F84-4FCA-9676-6AA6D167DB30}"/>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6" name="Freeform 55">
                <a:extLst>
                  <a:ext uri="{FF2B5EF4-FFF2-40B4-BE49-F238E27FC236}">
                    <a16:creationId xmlns:a16="http://schemas.microsoft.com/office/drawing/2014/main" id="{5BD2223E-227C-4FAF-BC41-6AE23421FCC2}"/>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7" name="Freeform 57">
                <a:extLst>
                  <a:ext uri="{FF2B5EF4-FFF2-40B4-BE49-F238E27FC236}">
                    <a16:creationId xmlns:a16="http://schemas.microsoft.com/office/drawing/2014/main" id="{F9569D08-13EA-4E1B-A5AC-566486F6DBDF}"/>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8" name="Freeform 58">
                <a:extLst>
                  <a:ext uri="{FF2B5EF4-FFF2-40B4-BE49-F238E27FC236}">
                    <a16:creationId xmlns:a16="http://schemas.microsoft.com/office/drawing/2014/main" id="{6D0F8461-08F2-45A3-B151-0E93B7E18F17}"/>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099" name="Freeform 60">
                <a:extLst>
                  <a:ext uri="{FF2B5EF4-FFF2-40B4-BE49-F238E27FC236}">
                    <a16:creationId xmlns:a16="http://schemas.microsoft.com/office/drawing/2014/main" id="{712BCA7E-3552-4EDB-8395-FDFAB5F23D93}"/>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00" name="Freeform 61">
                <a:extLst>
                  <a:ext uri="{FF2B5EF4-FFF2-40B4-BE49-F238E27FC236}">
                    <a16:creationId xmlns:a16="http://schemas.microsoft.com/office/drawing/2014/main" id="{884FC53B-5444-4844-A7E2-7C42C109B445}"/>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01" name="Oval 63">
                <a:extLst>
                  <a:ext uri="{FF2B5EF4-FFF2-40B4-BE49-F238E27FC236}">
                    <a16:creationId xmlns:a16="http://schemas.microsoft.com/office/drawing/2014/main" id="{42EC1183-C247-4FAC-85FB-3A5E543CF8F3}"/>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02" name="Freeform 64">
                <a:extLst>
                  <a:ext uri="{FF2B5EF4-FFF2-40B4-BE49-F238E27FC236}">
                    <a16:creationId xmlns:a16="http://schemas.microsoft.com/office/drawing/2014/main" id="{1285F0F5-14B3-4EA2-B39A-90A626F06F95}"/>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03" name="Oval 65">
                <a:extLst>
                  <a:ext uri="{FF2B5EF4-FFF2-40B4-BE49-F238E27FC236}">
                    <a16:creationId xmlns:a16="http://schemas.microsoft.com/office/drawing/2014/main" id="{BBDF131E-D4B6-4273-8B8F-6CCDBBF68C75}"/>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104" name="Group 3103">
                <a:extLst>
                  <a:ext uri="{FF2B5EF4-FFF2-40B4-BE49-F238E27FC236}">
                    <a16:creationId xmlns:a16="http://schemas.microsoft.com/office/drawing/2014/main" id="{C1FFD590-6DBA-4F59-BC2C-CF17B7D0F987}"/>
                  </a:ext>
                </a:extLst>
              </p:cNvPr>
              <p:cNvGrpSpPr/>
              <p:nvPr/>
            </p:nvGrpSpPr>
            <p:grpSpPr>
              <a:xfrm>
                <a:off x="2572545" y="2719835"/>
                <a:ext cx="598263" cy="105763"/>
                <a:chOff x="3824496" y="2158971"/>
                <a:chExt cx="1652311" cy="292100"/>
              </a:xfrm>
            </p:grpSpPr>
            <p:sp>
              <p:nvSpPr>
                <p:cNvPr id="3108" name="Freeform 69">
                  <a:extLst>
                    <a:ext uri="{FF2B5EF4-FFF2-40B4-BE49-F238E27FC236}">
                      <a16:creationId xmlns:a16="http://schemas.microsoft.com/office/drawing/2014/main" id="{7EFBA4D4-7341-41D6-9DDA-4F98AAE6D280}"/>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09" name="Freeform 69">
                  <a:extLst>
                    <a:ext uri="{FF2B5EF4-FFF2-40B4-BE49-F238E27FC236}">
                      <a16:creationId xmlns:a16="http://schemas.microsoft.com/office/drawing/2014/main" id="{925DC411-EC59-4A63-9447-2924ED04F169}"/>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105" name="Group 3104">
                <a:extLst>
                  <a:ext uri="{FF2B5EF4-FFF2-40B4-BE49-F238E27FC236}">
                    <a16:creationId xmlns:a16="http://schemas.microsoft.com/office/drawing/2014/main" id="{8B2849B0-B87C-4C38-955F-81D013A67ADC}"/>
                  </a:ext>
                </a:extLst>
              </p:cNvPr>
              <p:cNvGrpSpPr/>
              <p:nvPr/>
            </p:nvGrpSpPr>
            <p:grpSpPr>
              <a:xfrm rot="10800000">
                <a:off x="2572545" y="3202854"/>
                <a:ext cx="598263" cy="105763"/>
                <a:chOff x="3824496" y="2158971"/>
                <a:chExt cx="1652311" cy="292100"/>
              </a:xfrm>
            </p:grpSpPr>
            <p:sp>
              <p:nvSpPr>
                <p:cNvPr id="3106" name="Freeform 69">
                  <a:extLst>
                    <a:ext uri="{FF2B5EF4-FFF2-40B4-BE49-F238E27FC236}">
                      <a16:creationId xmlns:a16="http://schemas.microsoft.com/office/drawing/2014/main" id="{3A3D27DE-904F-4D66-9E25-E5AD66CC0E0C}"/>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107" name="Freeform 69">
                  <a:extLst>
                    <a:ext uri="{FF2B5EF4-FFF2-40B4-BE49-F238E27FC236}">
                      <a16:creationId xmlns:a16="http://schemas.microsoft.com/office/drawing/2014/main" id="{46547D8F-7ED3-4804-ABE4-D752F1848EF0}"/>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grpSp>
        <p:nvGrpSpPr>
          <p:cNvPr id="3498" name="Group 3497">
            <a:extLst>
              <a:ext uri="{FF2B5EF4-FFF2-40B4-BE49-F238E27FC236}">
                <a16:creationId xmlns:a16="http://schemas.microsoft.com/office/drawing/2014/main" id="{99F6D9F6-7307-4603-9664-6EE631FD3311}"/>
              </a:ext>
            </a:extLst>
          </p:cNvPr>
          <p:cNvGrpSpPr/>
          <p:nvPr/>
        </p:nvGrpSpPr>
        <p:grpSpPr>
          <a:xfrm>
            <a:off x="1249584" y="3754803"/>
            <a:ext cx="2820610" cy="2696346"/>
            <a:chOff x="349250" y="1927860"/>
            <a:chExt cx="2104390" cy="2011680"/>
          </a:xfrm>
        </p:grpSpPr>
        <p:sp>
          <p:nvSpPr>
            <p:cNvPr id="3499" name="Rectangle 3498">
              <a:extLst>
                <a:ext uri="{FF2B5EF4-FFF2-40B4-BE49-F238E27FC236}">
                  <a16:creationId xmlns:a16="http://schemas.microsoft.com/office/drawing/2014/main" id="{8508817E-0983-4FD9-8105-90B9A789525D}"/>
                </a:ext>
              </a:extLst>
            </p:cNvPr>
            <p:cNvSpPr/>
            <p:nvPr/>
          </p:nvSpPr>
          <p:spPr>
            <a:xfrm>
              <a:off x="349250" y="1927860"/>
              <a:ext cx="2104390" cy="2011680"/>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grpSp>
          <p:nvGrpSpPr>
            <p:cNvPr id="3500" name="Group 3499">
              <a:extLst>
                <a:ext uri="{FF2B5EF4-FFF2-40B4-BE49-F238E27FC236}">
                  <a16:creationId xmlns:a16="http://schemas.microsoft.com/office/drawing/2014/main" id="{2331E051-E0A9-4097-9EB6-7263CF69B291}"/>
                </a:ext>
              </a:extLst>
            </p:cNvPr>
            <p:cNvGrpSpPr/>
            <p:nvPr/>
          </p:nvGrpSpPr>
          <p:grpSpPr>
            <a:xfrm>
              <a:off x="560138" y="2152651"/>
              <a:ext cx="230660" cy="224790"/>
              <a:chOff x="2517467" y="2666210"/>
              <a:chExt cx="709863" cy="691797"/>
            </a:xfrm>
          </p:grpSpPr>
          <p:sp>
            <p:nvSpPr>
              <p:cNvPr id="3897" name="Freeform: Shape 3896">
                <a:extLst>
                  <a:ext uri="{FF2B5EF4-FFF2-40B4-BE49-F238E27FC236}">
                    <a16:creationId xmlns:a16="http://schemas.microsoft.com/office/drawing/2014/main" id="{4C3ED05C-60AA-454B-8661-084EE20D8320}"/>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898" name="Oval 3897">
                <a:extLst>
                  <a:ext uri="{FF2B5EF4-FFF2-40B4-BE49-F238E27FC236}">
                    <a16:creationId xmlns:a16="http://schemas.microsoft.com/office/drawing/2014/main" id="{D840C392-796B-4683-9CC3-ABE2D7A35BA6}"/>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899" name="Freeform 5">
                <a:extLst>
                  <a:ext uri="{FF2B5EF4-FFF2-40B4-BE49-F238E27FC236}">
                    <a16:creationId xmlns:a16="http://schemas.microsoft.com/office/drawing/2014/main" id="{29417F6D-ADEC-4674-8657-9DDA3C707FC4}"/>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0" name="Freeform 6">
                <a:extLst>
                  <a:ext uri="{FF2B5EF4-FFF2-40B4-BE49-F238E27FC236}">
                    <a16:creationId xmlns:a16="http://schemas.microsoft.com/office/drawing/2014/main" id="{677A49F2-261E-42AB-9CC3-876E66EB09EE}"/>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1" name="Freeform 8">
                <a:extLst>
                  <a:ext uri="{FF2B5EF4-FFF2-40B4-BE49-F238E27FC236}">
                    <a16:creationId xmlns:a16="http://schemas.microsoft.com/office/drawing/2014/main" id="{442790B2-891E-4AB8-9502-A6DFDC04C00C}"/>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2" name="Freeform 10">
                <a:extLst>
                  <a:ext uri="{FF2B5EF4-FFF2-40B4-BE49-F238E27FC236}">
                    <a16:creationId xmlns:a16="http://schemas.microsoft.com/office/drawing/2014/main" id="{5D774986-547E-4E35-95F2-9FBC7AE511FF}"/>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3" name="Freeform 12">
                <a:extLst>
                  <a:ext uri="{FF2B5EF4-FFF2-40B4-BE49-F238E27FC236}">
                    <a16:creationId xmlns:a16="http://schemas.microsoft.com/office/drawing/2014/main" id="{57E5B96B-2847-4136-B142-6335FC1C66D6}"/>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4" name="Freeform 14">
                <a:extLst>
                  <a:ext uri="{FF2B5EF4-FFF2-40B4-BE49-F238E27FC236}">
                    <a16:creationId xmlns:a16="http://schemas.microsoft.com/office/drawing/2014/main" id="{465B6B27-A848-42DA-B39B-304926471FAE}"/>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5" name="Freeform 16">
                <a:extLst>
                  <a:ext uri="{FF2B5EF4-FFF2-40B4-BE49-F238E27FC236}">
                    <a16:creationId xmlns:a16="http://schemas.microsoft.com/office/drawing/2014/main" id="{11E61D95-D256-4F0A-9135-54779302B634}"/>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6" name="Freeform 18">
                <a:extLst>
                  <a:ext uri="{FF2B5EF4-FFF2-40B4-BE49-F238E27FC236}">
                    <a16:creationId xmlns:a16="http://schemas.microsoft.com/office/drawing/2014/main" id="{2E5D1927-04C7-4E9A-92D5-FDBC6C0AC6BE}"/>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7" name="Freeform 20">
                <a:extLst>
                  <a:ext uri="{FF2B5EF4-FFF2-40B4-BE49-F238E27FC236}">
                    <a16:creationId xmlns:a16="http://schemas.microsoft.com/office/drawing/2014/main" id="{A9432E86-0E74-485E-BE87-9F96B1A2E435}"/>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8" name="Freeform 29">
                <a:extLst>
                  <a:ext uri="{FF2B5EF4-FFF2-40B4-BE49-F238E27FC236}">
                    <a16:creationId xmlns:a16="http://schemas.microsoft.com/office/drawing/2014/main" id="{9A1D78AD-F62F-472E-A897-819465C7D4ED}"/>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09" name="Freeform 30">
                <a:extLst>
                  <a:ext uri="{FF2B5EF4-FFF2-40B4-BE49-F238E27FC236}">
                    <a16:creationId xmlns:a16="http://schemas.microsoft.com/office/drawing/2014/main" id="{71CB10D1-E1BA-4DFF-8B95-982EB89C3686}"/>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0" name="Freeform 37">
                <a:extLst>
                  <a:ext uri="{FF2B5EF4-FFF2-40B4-BE49-F238E27FC236}">
                    <a16:creationId xmlns:a16="http://schemas.microsoft.com/office/drawing/2014/main" id="{EA347523-8FD4-4EAE-B7C2-D2EA4BDD0CB2}"/>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1" name="Freeform 38">
                <a:extLst>
                  <a:ext uri="{FF2B5EF4-FFF2-40B4-BE49-F238E27FC236}">
                    <a16:creationId xmlns:a16="http://schemas.microsoft.com/office/drawing/2014/main" id="{D868A230-2688-4123-A3AE-AE45AF3DC87E}"/>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2" name="Freeform 40">
                <a:extLst>
                  <a:ext uri="{FF2B5EF4-FFF2-40B4-BE49-F238E27FC236}">
                    <a16:creationId xmlns:a16="http://schemas.microsoft.com/office/drawing/2014/main" id="{92CB99E5-794F-40E7-B7FC-7E50AFC29AEB}"/>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3" name="Freeform 42">
                <a:extLst>
                  <a:ext uri="{FF2B5EF4-FFF2-40B4-BE49-F238E27FC236}">
                    <a16:creationId xmlns:a16="http://schemas.microsoft.com/office/drawing/2014/main" id="{55F5E781-9F04-4256-AF36-7F137D1BB0E1}"/>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4" name="Freeform 49">
                <a:extLst>
                  <a:ext uri="{FF2B5EF4-FFF2-40B4-BE49-F238E27FC236}">
                    <a16:creationId xmlns:a16="http://schemas.microsoft.com/office/drawing/2014/main" id="{2394137C-656A-43DE-B55F-7BDD233D134F}"/>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5" name="Freeform 50">
                <a:extLst>
                  <a:ext uri="{FF2B5EF4-FFF2-40B4-BE49-F238E27FC236}">
                    <a16:creationId xmlns:a16="http://schemas.microsoft.com/office/drawing/2014/main" id="{87629E88-3E0E-4415-92B3-1D92AADF30FF}"/>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6" name="Freeform 52">
                <a:extLst>
                  <a:ext uri="{FF2B5EF4-FFF2-40B4-BE49-F238E27FC236}">
                    <a16:creationId xmlns:a16="http://schemas.microsoft.com/office/drawing/2014/main" id="{EAE07BDE-6B8E-46FE-B268-C9C6835A6049}"/>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7" name="Freeform 54">
                <a:extLst>
                  <a:ext uri="{FF2B5EF4-FFF2-40B4-BE49-F238E27FC236}">
                    <a16:creationId xmlns:a16="http://schemas.microsoft.com/office/drawing/2014/main" id="{796D9518-FB06-49A8-8EF7-25F40D24F940}"/>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8" name="Freeform 55">
                <a:extLst>
                  <a:ext uri="{FF2B5EF4-FFF2-40B4-BE49-F238E27FC236}">
                    <a16:creationId xmlns:a16="http://schemas.microsoft.com/office/drawing/2014/main" id="{1652598B-709C-42CC-BA88-2686864E13A9}"/>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19" name="Freeform 57">
                <a:extLst>
                  <a:ext uri="{FF2B5EF4-FFF2-40B4-BE49-F238E27FC236}">
                    <a16:creationId xmlns:a16="http://schemas.microsoft.com/office/drawing/2014/main" id="{6DD4691A-F5BB-4383-BE78-817D413DE892}"/>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20" name="Freeform 58">
                <a:extLst>
                  <a:ext uri="{FF2B5EF4-FFF2-40B4-BE49-F238E27FC236}">
                    <a16:creationId xmlns:a16="http://schemas.microsoft.com/office/drawing/2014/main" id="{F67B7AB9-945D-4AB0-8BE1-2D44E6AF01A2}"/>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21" name="Freeform 60">
                <a:extLst>
                  <a:ext uri="{FF2B5EF4-FFF2-40B4-BE49-F238E27FC236}">
                    <a16:creationId xmlns:a16="http://schemas.microsoft.com/office/drawing/2014/main" id="{BE242F07-5EA6-4E30-8F75-7DFFADA61561}"/>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22" name="Freeform 61">
                <a:extLst>
                  <a:ext uri="{FF2B5EF4-FFF2-40B4-BE49-F238E27FC236}">
                    <a16:creationId xmlns:a16="http://schemas.microsoft.com/office/drawing/2014/main" id="{E02B4392-13CB-4581-9811-6B0F37889ADE}"/>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23" name="Oval 63">
                <a:extLst>
                  <a:ext uri="{FF2B5EF4-FFF2-40B4-BE49-F238E27FC236}">
                    <a16:creationId xmlns:a16="http://schemas.microsoft.com/office/drawing/2014/main" id="{C2B5C866-F484-4D7A-BAEA-8D5529501419}"/>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24" name="Freeform 64">
                <a:extLst>
                  <a:ext uri="{FF2B5EF4-FFF2-40B4-BE49-F238E27FC236}">
                    <a16:creationId xmlns:a16="http://schemas.microsoft.com/office/drawing/2014/main" id="{496ABC14-DDFC-4419-92D3-6E2AA9DE4496}"/>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25" name="Oval 65">
                <a:extLst>
                  <a:ext uri="{FF2B5EF4-FFF2-40B4-BE49-F238E27FC236}">
                    <a16:creationId xmlns:a16="http://schemas.microsoft.com/office/drawing/2014/main" id="{DB128FF5-526F-4B2B-8D7B-B145F07FA65F}"/>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926" name="Group 3925">
                <a:extLst>
                  <a:ext uri="{FF2B5EF4-FFF2-40B4-BE49-F238E27FC236}">
                    <a16:creationId xmlns:a16="http://schemas.microsoft.com/office/drawing/2014/main" id="{9481DC0B-A207-4956-A281-5AE9CBF0CE71}"/>
                  </a:ext>
                </a:extLst>
              </p:cNvPr>
              <p:cNvGrpSpPr/>
              <p:nvPr/>
            </p:nvGrpSpPr>
            <p:grpSpPr>
              <a:xfrm>
                <a:off x="2572545" y="2719835"/>
                <a:ext cx="598263" cy="105763"/>
                <a:chOff x="3824496" y="2158971"/>
                <a:chExt cx="1652311" cy="292100"/>
              </a:xfrm>
            </p:grpSpPr>
            <p:sp>
              <p:nvSpPr>
                <p:cNvPr id="3930" name="Freeform 69">
                  <a:extLst>
                    <a:ext uri="{FF2B5EF4-FFF2-40B4-BE49-F238E27FC236}">
                      <a16:creationId xmlns:a16="http://schemas.microsoft.com/office/drawing/2014/main" id="{E8F6B764-CD21-4FA8-8AC5-3841070E5D40}"/>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31" name="Freeform 69">
                  <a:extLst>
                    <a:ext uri="{FF2B5EF4-FFF2-40B4-BE49-F238E27FC236}">
                      <a16:creationId xmlns:a16="http://schemas.microsoft.com/office/drawing/2014/main" id="{57F2135F-97D7-4F66-8A19-0F6D814209F0}"/>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927" name="Group 3926">
                <a:extLst>
                  <a:ext uri="{FF2B5EF4-FFF2-40B4-BE49-F238E27FC236}">
                    <a16:creationId xmlns:a16="http://schemas.microsoft.com/office/drawing/2014/main" id="{37DA732E-EFFF-4E56-85B6-A37843478F83}"/>
                  </a:ext>
                </a:extLst>
              </p:cNvPr>
              <p:cNvGrpSpPr/>
              <p:nvPr/>
            </p:nvGrpSpPr>
            <p:grpSpPr>
              <a:xfrm rot="10800000">
                <a:off x="2572545" y="3202854"/>
                <a:ext cx="598263" cy="105763"/>
                <a:chOff x="3824496" y="2158971"/>
                <a:chExt cx="1652311" cy="292100"/>
              </a:xfrm>
            </p:grpSpPr>
            <p:sp>
              <p:nvSpPr>
                <p:cNvPr id="3928" name="Freeform 69">
                  <a:extLst>
                    <a:ext uri="{FF2B5EF4-FFF2-40B4-BE49-F238E27FC236}">
                      <a16:creationId xmlns:a16="http://schemas.microsoft.com/office/drawing/2014/main" id="{0C143FEE-5C74-4B16-B33E-A431BB8A2CC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29" name="Freeform 69">
                  <a:extLst>
                    <a:ext uri="{FF2B5EF4-FFF2-40B4-BE49-F238E27FC236}">
                      <a16:creationId xmlns:a16="http://schemas.microsoft.com/office/drawing/2014/main" id="{A1C8398A-D384-43DF-90A7-CC6F88CB19C3}"/>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01" name="Group 3500">
              <a:extLst>
                <a:ext uri="{FF2B5EF4-FFF2-40B4-BE49-F238E27FC236}">
                  <a16:creationId xmlns:a16="http://schemas.microsoft.com/office/drawing/2014/main" id="{86C2C3CF-0FA3-4B92-BFA1-EA00947EB3C1}"/>
                </a:ext>
              </a:extLst>
            </p:cNvPr>
            <p:cNvGrpSpPr/>
            <p:nvPr/>
          </p:nvGrpSpPr>
          <p:grpSpPr>
            <a:xfrm>
              <a:off x="560138" y="2518411"/>
              <a:ext cx="230660" cy="224790"/>
              <a:chOff x="2517467" y="2666210"/>
              <a:chExt cx="709863" cy="691797"/>
            </a:xfrm>
          </p:grpSpPr>
          <p:sp>
            <p:nvSpPr>
              <p:cNvPr id="3862" name="Freeform: Shape 3861">
                <a:extLst>
                  <a:ext uri="{FF2B5EF4-FFF2-40B4-BE49-F238E27FC236}">
                    <a16:creationId xmlns:a16="http://schemas.microsoft.com/office/drawing/2014/main" id="{DE5292CF-728B-40E2-83FE-CA35971EC240}"/>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863" name="Oval 3862">
                <a:extLst>
                  <a:ext uri="{FF2B5EF4-FFF2-40B4-BE49-F238E27FC236}">
                    <a16:creationId xmlns:a16="http://schemas.microsoft.com/office/drawing/2014/main" id="{1AB72D95-3AB6-4DA4-A002-F0250B72A36A}"/>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864" name="Freeform 5">
                <a:extLst>
                  <a:ext uri="{FF2B5EF4-FFF2-40B4-BE49-F238E27FC236}">
                    <a16:creationId xmlns:a16="http://schemas.microsoft.com/office/drawing/2014/main" id="{72C42BC0-899F-4983-80C6-BE71282C8EE9}"/>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65" name="Freeform 6">
                <a:extLst>
                  <a:ext uri="{FF2B5EF4-FFF2-40B4-BE49-F238E27FC236}">
                    <a16:creationId xmlns:a16="http://schemas.microsoft.com/office/drawing/2014/main" id="{077647D0-BCD8-4B61-B750-89649131922F}"/>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66" name="Freeform 8">
                <a:extLst>
                  <a:ext uri="{FF2B5EF4-FFF2-40B4-BE49-F238E27FC236}">
                    <a16:creationId xmlns:a16="http://schemas.microsoft.com/office/drawing/2014/main" id="{34CA04AE-E817-46AE-A7A7-CB5CC9C8F7A1}"/>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867" name="Freeform 10">
                <a:extLst>
                  <a:ext uri="{FF2B5EF4-FFF2-40B4-BE49-F238E27FC236}">
                    <a16:creationId xmlns:a16="http://schemas.microsoft.com/office/drawing/2014/main" id="{47FE720A-2753-45D0-92A3-DB9B58A8187B}"/>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68" name="Freeform 12">
                <a:extLst>
                  <a:ext uri="{FF2B5EF4-FFF2-40B4-BE49-F238E27FC236}">
                    <a16:creationId xmlns:a16="http://schemas.microsoft.com/office/drawing/2014/main" id="{8DF552D3-0B10-409C-B748-60C61172CE9B}"/>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69" name="Freeform 14">
                <a:extLst>
                  <a:ext uri="{FF2B5EF4-FFF2-40B4-BE49-F238E27FC236}">
                    <a16:creationId xmlns:a16="http://schemas.microsoft.com/office/drawing/2014/main" id="{535C15A1-C466-4E76-A8BA-4A8A9A85CB0A}"/>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0" name="Freeform 16">
                <a:extLst>
                  <a:ext uri="{FF2B5EF4-FFF2-40B4-BE49-F238E27FC236}">
                    <a16:creationId xmlns:a16="http://schemas.microsoft.com/office/drawing/2014/main" id="{9B1438C7-497E-4192-B1A0-DF61EF7058BD}"/>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1" name="Freeform 18">
                <a:extLst>
                  <a:ext uri="{FF2B5EF4-FFF2-40B4-BE49-F238E27FC236}">
                    <a16:creationId xmlns:a16="http://schemas.microsoft.com/office/drawing/2014/main" id="{A05E2CFD-AEF7-423F-BF7E-C939D7D4B641}"/>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2" name="Freeform 20">
                <a:extLst>
                  <a:ext uri="{FF2B5EF4-FFF2-40B4-BE49-F238E27FC236}">
                    <a16:creationId xmlns:a16="http://schemas.microsoft.com/office/drawing/2014/main" id="{4F680298-E294-4344-94D0-4E0805DD0A2B}"/>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3" name="Freeform 29">
                <a:extLst>
                  <a:ext uri="{FF2B5EF4-FFF2-40B4-BE49-F238E27FC236}">
                    <a16:creationId xmlns:a16="http://schemas.microsoft.com/office/drawing/2014/main" id="{6069445C-D6F9-4E9C-B11C-4D2F9F74AFA0}"/>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4" name="Freeform 30">
                <a:extLst>
                  <a:ext uri="{FF2B5EF4-FFF2-40B4-BE49-F238E27FC236}">
                    <a16:creationId xmlns:a16="http://schemas.microsoft.com/office/drawing/2014/main" id="{9368DAAB-CC1C-42F6-9280-83DE4979E31C}"/>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5" name="Freeform 37">
                <a:extLst>
                  <a:ext uri="{FF2B5EF4-FFF2-40B4-BE49-F238E27FC236}">
                    <a16:creationId xmlns:a16="http://schemas.microsoft.com/office/drawing/2014/main" id="{29060D40-08E5-4AB0-9AC0-B5C3FAD51ABF}"/>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6" name="Freeform 38">
                <a:extLst>
                  <a:ext uri="{FF2B5EF4-FFF2-40B4-BE49-F238E27FC236}">
                    <a16:creationId xmlns:a16="http://schemas.microsoft.com/office/drawing/2014/main" id="{4276F6B0-D2C9-4DE1-9257-9DD7136707C7}"/>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7" name="Freeform 40">
                <a:extLst>
                  <a:ext uri="{FF2B5EF4-FFF2-40B4-BE49-F238E27FC236}">
                    <a16:creationId xmlns:a16="http://schemas.microsoft.com/office/drawing/2014/main" id="{5E1FF21B-3655-4B4F-AD4D-76B6182B4978}"/>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8" name="Freeform 42">
                <a:extLst>
                  <a:ext uri="{FF2B5EF4-FFF2-40B4-BE49-F238E27FC236}">
                    <a16:creationId xmlns:a16="http://schemas.microsoft.com/office/drawing/2014/main" id="{4E1BD125-A2B3-42A6-B023-4EEC9729E340}"/>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79" name="Freeform 49">
                <a:extLst>
                  <a:ext uri="{FF2B5EF4-FFF2-40B4-BE49-F238E27FC236}">
                    <a16:creationId xmlns:a16="http://schemas.microsoft.com/office/drawing/2014/main" id="{9B35B1CA-64BF-45B9-8D1D-3C2A84FD595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0" name="Freeform 50">
                <a:extLst>
                  <a:ext uri="{FF2B5EF4-FFF2-40B4-BE49-F238E27FC236}">
                    <a16:creationId xmlns:a16="http://schemas.microsoft.com/office/drawing/2014/main" id="{CB883C67-F38F-4ABD-8726-0E5FB850BBD5}"/>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1" name="Freeform 52">
                <a:extLst>
                  <a:ext uri="{FF2B5EF4-FFF2-40B4-BE49-F238E27FC236}">
                    <a16:creationId xmlns:a16="http://schemas.microsoft.com/office/drawing/2014/main" id="{776AAA82-CB85-43E7-878E-112C1952FE79}"/>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2" name="Freeform 54">
                <a:extLst>
                  <a:ext uri="{FF2B5EF4-FFF2-40B4-BE49-F238E27FC236}">
                    <a16:creationId xmlns:a16="http://schemas.microsoft.com/office/drawing/2014/main" id="{67D998CC-B1F8-4BED-A7C5-D2EFBD15DB1E}"/>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3" name="Freeform 55">
                <a:extLst>
                  <a:ext uri="{FF2B5EF4-FFF2-40B4-BE49-F238E27FC236}">
                    <a16:creationId xmlns:a16="http://schemas.microsoft.com/office/drawing/2014/main" id="{9FB3167D-423B-455D-9028-89923013C75E}"/>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4" name="Freeform 57">
                <a:extLst>
                  <a:ext uri="{FF2B5EF4-FFF2-40B4-BE49-F238E27FC236}">
                    <a16:creationId xmlns:a16="http://schemas.microsoft.com/office/drawing/2014/main" id="{997FA296-DF8C-4A71-94A0-7CB3AEDD8AF6}"/>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5" name="Freeform 58">
                <a:extLst>
                  <a:ext uri="{FF2B5EF4-FFF2-40B4-BE49-F238E27FC236}">
                    <a16:creationId xmlns:a16="http://schemas.microsoft.com/office/drawing/2014/main" id="{E24A6C04-342C-4715-BC03-19E8666CC365}"/>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6" name="Freeform 60">
                <a:extLst>
                  <a:ext uri="{FF2B5EF4-FFF2-40B4-BE49-F238E27FC236}">
                    <a16:creationId xmlns:a16="http://schemas.microsoft.com/office/drawing/2014/main" id="{5EF1215E-6112-4B66-9327-CCD96B3CAB44}"/>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7" name="Freeform 61">
                <a:extLst>
                  <a:ext uri="{FF2B5EF4-FFF2-40B4-BE49-F238E27FC236}">
                    <a16:creationId xmlns:a16="http://schemas.microsoft.com/office/drawing/2014/main" id="{C24DDD10-B8F1-475D-B282-215F4F066BDA}"/>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8" name="Oval 63">
                <a:extLst>
                  <a:ext uri="{FF2B5EF4-FFF2-40B4-BE49-F238E27FC236}">
                    <a16:creationId xmlns:a16="http://schemas.microsoft.com/office/drawing/2014/main" id="{A5056B08-A654-4608-9FE5-BC35C06515D2}"/>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89" name="Freeform 64">
                <a:extLst>
                  <a:ext uri="{FF2B5EF4-FFF2-40B4-BE49-F238E27FC236}">
                    <a16:creationId xmlns:a16="http://schemas.microsoft.com/office/drawing/2014/main" id="{90C8C299-5DC7-446A-9040-72D1072E3471}"/>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90" name="Oval 65">
                <a:extLst>
                  <a:ext uri="{FF2B5EF4-FFF2-40B4-BE49-F238E27FC236}">
                    <a16:creationId xmlns:a16="http://schemas.microsoft.com/office/drawing/2014/main" id="{55C52BF8-3E9E-41D6-A288-69234A6DD0D9}"/>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891" name="Group 3890">
                <a:extLst>
                  <a:ext uri="{FF2B5EF4-FFF2-40B4-BE49-F238E27FC236}">
                    <a16:creationId xmlns:a16="http://schemas.microsoft.com/office/drawing/2014/main" id="{71175756-8A24-4A58-82A7-01535D107CD7}"/>
                  </a:ext>
                </a:extLst>
              </p:cNvPr>
              <p:cNvGrpSpPr/>
              <p:nvPr/>
            </p:nvGrpSpPr>
            <p:grpSpPr>
              <a:xfrm>
                <a:off x="2572545" y="2719835"/>
                <a:ext cx="598263" cy="105763"/>
                <a:chOff x="3824496" y="2158971"/>
                <a:chExt cx="1652311" cy="292100"/>
              </a:xfrm>
            </p:grpSpPr>
            <p:sp>
              <p:nvSpPr>
                <p:cNvPr id="3895" name="Freeform 69">
                  <a:extLst>
                    <a:ext uri="{FF2B5EF4-FFF2-40B4-BE49-F238E27FC236}">
                      <a16:creationId xmlns:a16="http://schemas.microsoft.com/office/drawing/2014/main" id="{9D03C4D2-4AFD-4BF5-9E99-8789B3120135}"/>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96" name="Freeform 69">
                  <a:extLst>
                    <a:ext uri="{FF2B5EF4-FFF2-40B4-BE49-F238E27FC236}">
                      <a16:creationId xmlns:a16="http://schemas.microsoft.com/office/drawing/2014/main" id="{162608DE-07C5-49C2-BAA2-B791643D7A53}"/>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892" name="Group 3891">
                <a:extLst>
                  <a:ext uri="{FF2B5EF4-FFF2-40B4-BE49-F238E27FC236}">
                    <a16:creationId xmlns:a16="http://schemas.microsoft.com/office/drawing/2014/main" id="{7DDD6A7A-7862-4BCB-9B82-7C331F16D81B}"/>
                  </a:ext>
                </a:extLst>
              </p:cNvPr>
              <p:cNvGrpSpPr/>
              <p:nvPr/>
            </p:nvGrpSpPr>
            <p:grpSpPr>
              <a:xfrm rot="10800000">
                <a:off x="2572545" y="3202854"/>
                <a:ext cx="598263" cy="105763"/>
                <a:chOff x="3824496" y="2158971"/>
                <a:chExt cx="1652311" cy="292100"/>
              </a:xfrm>
            </p:grpSpPr>
            <p:sp>
              <p:nvSpPr>
                <p:cNvPr id="3893" name="Freeform 69">
                  <a:extLst>
                    <a:ext uri="{FF2B5EF4-FFF2-40B4-BE49-F238E27FC236}">
                      <a16:creationId xmlns:a16="http://schemas.microsoft.com/office/drawing/2014/main" id="{50C44217-5279-4AFD-A33C-D6D742175EDD}"/>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94" name="Freeform 69">
                  <a:extLst>
                    <a:ext uri="{FF2B5EF4-FFF2-40B4-BE49-F238E27FC236}">
                      <a16:creationId xmlns:a16="http://schemas.microsoft.com/office/drawing/2014/main" id="{E461CF2E-A8C8-4F3E-A7A8-15D8A6D361CD}"/>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02" name="Group 3501">
              <a:extLst>
                <a:ext uri="{FF2B5EF4-FFF2-40B4-BE49-F238E27FC236}">
                  <a16:creationId xmlns:a16="http://schemas.microsoft.com/office/drawing/2014/main" id="{E527B416-1EB8-475A-9E7F-F5C6E090D354}"/>
                </a:ext>
              </a:extLst>
            </p:cNvPr>
            <p:cNvGrpSpPr/>
            <p:nvPr/>
          </p:nvGrpSpPr>
          <p:grpSpPr>
            <a:xfrm>
              <a:off x="560138" y="3487675"/>
              <a:ext cx="230660" cy="224790"/>
              <a:chOff x="2517467" y="2666210"/>
              <a:chExt cx="709863" cy="691797"/>
            </a:xfrm>
          </p:grpSpPr>
          <p:sp>
            <p:nvSpPr>
              <p:cNvPr id="3827" name="Freeform: Shape 3826">
                <a:extLst>
                  <a:ext uri="{FF2B5EF4-FFF2-40B4-BE49-F238E27FC236}">
                    <a16:creationId xmlns:a16="http://schemas.microsoft.com/office/drawing/2014/main" id="{EF2E802E-6C61-4C30-A092-EEDA9C951EB3}"/>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828" name="Oval 3827">
                <a:extLst>
                  <a:ext uri="{FF2B5EF4-FFF2-40B4-BE49-F238E27FC236}">
                    <a16:creationId xmlns:a16="http://schemas.microsoft.com/office/drawing/2014/main" id="{53B7A96F-0ED0-44A6-9189-6A80F74ECEA0}"/>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829" name="Freeform 5">
                <a:extLst>
                  <a:ext uri="{FF2B5EF4-FFF2-40B4-BE49-F238E27FC236}">
                    <a16:creationId xmlns:a16="http://schemas.microsoft.com/office/drawing/2014/main" id="{864B9F20-4A59-486D-83FC-BDC55900E0EA}"/>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30" name="Freeform 6">
                <a:extLst>
                  <a:ext uri="{FF2B5EF4-FFF2-40B4-BE49-F238E27FC236}">
                    <a16:creationId xmlns:a16="http://schemas.microsoft.com/office/drawing/2014/main" id="{5D389093-E1E3-4A6B-9850-6101E6AF27F6}"/>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31" name="Freeform 8">
                <a:extLst>
                  <a:ext uri="{FF2B5EF4-FFF2-40B4-BE49-F238E27FC236}">
                    <a16:creationId xmlns:a16="http://schemas.microsoft.com/office/drawing/2014/main" id="{8672AF26-EE61-4EE2-A994-3CA0EC38AAC5}"/>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832" name="Freeform 10">
                <a:extLst>
                  <a:ext uri="{FF2B5EF4-FFF2-40B4-BE49-F238E27FC236}">
                    <a16:creationId xmlns:a16="http://schemas.microsoft.com/office/drawing/2014/main" id="{6ED72BD5-0C3C-4320-A4DD-B3B3FCBDE9DE}"/>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33" name="Freeform 12">
                <a:extLst>
                  <a:ext uri="{FF2B5EF4-FFF2-40B4-BE49-F238E27FC236}">
                    <a16:creationId xmlns:a16="http://schemas.microsoft.com/office/drawing/2014/main" id="{401D8E16-C3C5-44CD-89E5-9470076C7004}"/>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34" name="Freeform 14">
                <a:extLst>
                  <a:ext uri="{FF2B5EF4-FFF2-40B4-BE49-F238E27FC236}">
                    <a16:creationId xmlns:a16="http://schemas.microsoft.com/office/drawing/2014/main" id="{6491DC1C-167A-42FC-9DAD-61CBF06E2153}"/>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35" name="Freeform 16">
                <a:extLst>
                  <a:ext uri="{FF2B5EF4-FFF2-40B4-BE49-F238E27FC236}">
                    <a16:creationId xmlns:a16="http://schemas.microsoft.com/office/drawing/2014/main" id="{53865455-050C-4B5B-9F55-7E2458B172B2}"/>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36" name="Freeform 18">
                <a:extLst>
                  <a:ext uri="{FF2B5EF4-FFF2-40B4-BE49-F238E27FC236}">
                    <a16:creationId xmlns:a16="http://schemas.microsoft.com/office/drawing/2014/main" id="{3C50ADEF-D332-4EF2-8103-9A88C7FDC53A}"/>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37" name="Freeform 20">
                <a:extLst>
                  <a:ext uri="{FF2B5EF4-FFF2-40B4-BE49-F238E27FC236}">
                    <a16:creationId xmlns:a16="http://schemas.microsoft.com/office/drawing/2014/main" id="{AA698E34-1ABC-4BB3-9328-6F432A25AF72}"/>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38" name="Freeform 29">
                <a:extLst>
                  <a:ext uri="{FF2B5EF4-FFF2-40B4-BE49-F238E27FC236}">
                    <a16:creationId xmlns:a16="http://schemas.microsoft.com/office/drawing/2014/main" id="{21A2BD92-6786-4842-9FDD-475E68FBE106}"/>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39" name="Freeform 30">
                <a:extLst>
                  <a:ext uri="{FF2B5EF4-FFF2-40B4-BE49-F238E27FC236}">
                    <a16:creationId xmlns:a16="http://schemas.microsoft.com/office/drawing/2014/main" id="{5748DAAA-E6F9-4931-84D9-65021DCAA32F}"/>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0" name="Freeform 37">
                <a:extLst>
                  <a:ext uri="{FF2B5EF4-FFF2-40B4-BE49-F238E27FC236}">
                    <a16:creationId xmlns:a16="http://schemas.microsoft.com/office/drawing/2014/main" id="{86D27C6F-8601-43AE-A30A-4E9EFBB74875}"/>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1" name="Freeform 38">
                <a:extLst>
                  <a:ext uri="{FF2B5EF4-FFF2-40B4-BE49-F238E27FC236}">
                    <a16:creationId xmlns:a16="http://schemas.microsoft.com/office/drawing/2014/main" id="{4508DC08-E732-4E46-A31E-1B690FEAA9BE}"/>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2" name="Freeform 40">
                <a:extLst>
                  <a:ext uri="{FF2B5EF4-FFF2-40B4-BE49-F238E27FC236}">
                    <a16:creationId xmlns:a16="http://schemas.microsoft.com/office/drawing/2014/main" id="{69452B6A-D3B2-4BA5-8CD0-8236527BA3C3}"/>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3" name="Freeform 42">
                <a:extLst>
                  <a:ext uri="{FF2B5EF4-FFF2-40B4-BE49-F238E27FC236}">
                    <a16:creationId xmlns:a16="http://schemas.microsoft.com/office/drawing/2014/main" id="{77F5F0B5-D0B5-4175-8372-3F00C5CB6628}"/>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4" name="Freeform 49">
                <a:extLst>
                  <a:ext uri="{FF2B5EF4-FFF2-40B4-BE49-F238E27FC236}">
                    <a16:creationId xmlns:a16="http://schemas.microsoft.com/office/drawing/2014/main" id="{E993A0B5-AB43-4932-926E-C40466E8B1FC}"/>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5" name="Freeform 50">
                <a:extLst>
                  <a:ext uri="{FF2B5EF4-FFF2-40B4-BE49-F238E27FC236}">
                    <a16:creationId xmlns:a16="http://schemas.microsoft.com/office/drawing/2014/main" id="{5120506F-66E3-4CC4-A3B0-2EB8D3AFF2DB}"/>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6" name="Freeform 52">
                <a:extLst>
                  <a:ext uri="{FF2B5EF4-FFF2-40B4-BE49-F238E27FC236}">
                    <a16:creationId xmlns:a16="http://schemas.microsoft.com/office/drawing/2014/main" id="{86A6A77F-9E68-4FB1-BB70-555D11A06F57}"/>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7" name="Freeform 54">
                <a:extLst>
                  <a:ext uri="{FF2B5EF4-FFF2-40B4-BE49-F238E27FC236}">
                    <a16:creationId xmlns:a16="http://schemas.microsoft.com/office/drawing/2014/main" id="{8D9E455E-85BB-47A3-8E2A-50097D4BC14C}"/>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8" name="Freeform 55">
                <a:extLst>
                  <a:ext uri="{FF2B5EF4-FFF2-40B4-BE49-F238E27FC236}">
                    <a16:creationId xmlns:a16="http://schemas.microsoft.com/office/drawing/2014/main" id="{B8EB549A-1664-44EA-8B62-B5E8398FD8C4}"/>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49" name="Freeform 57">
                <a:extLst>
                  <a:ext uri="{FF2B5EF4-FFF2-40B4-BE49-F238E27FC236}">
                    <a16:creationId xmlns:a16="http://schemas.microsoft.com/office/drawing/2014/main" id="{CDCB9E6D-0156-4D42-80FE-5979A4EC9763}"/>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50" name="Freeform 58">
                <a:extLst>
                  <a:ext uri="{FF2B5EF4-FFF2-40B4-BE49-F238E27FC236}">
                    <a16:creationId xmlns:a16="http://schemas.microsoft.com/office/drawing/2014/main" id="{EF268E85-41FB-40D2-B2CD-92E0DCA0EA43}"/>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51" name="Freeform 60">
                <a:extLst>
                  <a:ext uri="{FF2B5EF4-FFF2-40B4-BE49-F238E27FC236}">
                    <a16:creationId xmlns:a16="http://schemas.microsoft.com/office/drawing/2014/main" id="{1B6113C3-E63E-4B8A-AFBB-5AE58EE31191}"/>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52" name="Freeform 61">
                <a:extLst>
                  <a:ext uri="{FF2B5EF4-FFF2-40B4-BE49-F238E27FC236}">
                    <a16:creationId xmlns:a16="http://schemas.microsoft.com/office/drawing/2014/main" id="{2201B1D0-919C-4F71-ABE4-226562793931}"/>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53" name="Oval 63">
                <a:extLst>
                  <a:ext uri="{FF2B5EF4-FFF2-40B4-BE49-F238E27FC236}">
                    <a16:creationId xmlns:a16="http://schemas.microsoft.com/office/drawing/2014/main" id="{EE90973D-90B5-471E-9CB4-FCA14190B2B3}"/>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54" name="Freeform 64">
                <a:extLst>
                  <a:ext uri="{FF2B5EF4-FFF2-40B4-BE49-F238E27FC236}">
                    <a16:creationId xmlns:a16="http://schemas.microsoft.com/office/drawing/2014/main" id="{DB1E0B72-90AF-4165-91BC-242B879CE4C1}"/>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55" name="Oval 65">
                <a:extLst>
                  <a:ext uri="{FF2B5EF4-FFF2-40B4-BE49-F238E27FC236}">
                    <a16:creationId xmlns:a16="http://schemas.microsoft.com/office/drawing/2014/main" id="{4A5F53C8-1FDD-456B-A9BB-5246E565AC9B}"/>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856" name="Group 3855">
                <a:extLst>
                  <a:ext uri="{FF2B5EF4-FFF2-40B4-BE49-F238E27FC236}">
                    <a16:creationId xmlns:a16="http://schemas.microsoft.com/office/drawing/2014/main" id="{ECC81B8F-A896-4C61-821A-9BAE66DD5993}"/>
                  </a:ext>
                </a:extLst>
              </p:cNvPr>
              <p:cNvGrpSpPr/>
              <p:nvPr/>
            </p:nvGrpSpPr>
            <p:grpSpPr>
              <a:xfrm>
                <a:off x="2572545" y="2719835"/>
                <a:ext cx="598263" cy="105763"/>
                <a:chOff x="3824496" y="2158971"/>
                <a:chExt cx="1652311" cy="292100"/>
              </a:xfrm>
            </p:grpSpPr>
            <p:sp>
              <p:nvSpPr>
                <p:cNvPr id="3860" name="Freeform 69">
                  <a:extLst>
                    <a:ext uri="{FF2B5EF4-FFF2-40B4-BE49-F238E27FC236}">
                      <a16:creationId xmlns:a16="http://schemas.microsoft.com/office/drawing/2014/main" id="{AB77DB64-20D5-4148-903E-1FC52D0550B0}"/>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61" name="Freeform 69">
                  <a:extLst>
                    <a:ext uri="{FF2B5EF4-FFF2-40B4-BE49-F238E27FC236}">
                      <a16:creationId xmlns:a16="http://schemas.microsoft.com/office/drawing/2014/main" id="{941EB975-78AC-4657-B1E5-65E5F3257C34}"/>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857" name="Group 3856">
                <a:extLst>
                  <a:ext uri="{FF2B5EF4-FFF2-40B4-BE49-F238E27FC236}">
                    <a16:creationId xmlns:a16="http://schemas.microsoft.com/office/drawing/2014/main" id="{7BAE155E-CB8E-448B-95D7-71477C1A52CD}"/>
                  </a:ext>
                </a:extLst>
              </p:cNvPr>
              <p:cNvGrpSpPr/>
              <p:nvPr/>
            </p:nvGrpSpPr>
            <p:grpSpPr>
              <a:xfrm rot="10800000">
                <a:off x="2572545" y="3202854"/>
                <a:ext cx="598263" cy="105763"/>
                <a:chOff x="3824496" y="2158971"/>
                <a:chExt cx="1652311" cy="292100"/>
              </a:xfrm>
            </p:grpSpPr>
            <p:sp>
              <p:nvSpPr>
                <p:cNvPr id="3858" name="Freeform 69">
                  <a:extLst>
                    <a:ext uri="{FF2B5EF4-FFF2-40B4-BE49-F238E27FC236}">
                      <a16:creationId xmlns:a16="http://schemas.microsoft.com/office/drawing/2014/main" id="{A342E31F-E7F8-4EFF-A3FD-51E472C50BC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59" name="Freeform 69">
                  <a:extLst>
                    <a:ext uri="{FF2B5EF4-FFF2-40B4-BE49-F238E27FC236}">
                      <a16:creationId xmlns:a16="http://schemas.microsoft.com/office/drawing/2014/main" id="{59254804-B42F-4FCC-9C27-3DE1A7301A16}"/>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03" name="Group 3502">
              <a:extLst>
                <a:ext uri="{FF2B5EF4-FFF2-40B4-BE49-F238E27FC236}">
                  <a16:creationId xmlns:a16="http://schemas.microsoft.com/office/drawing/2014/main" id="{B28F721F-B7F9-43B6-BDD6-54E5CA5522D0}"/>
                </a:ext>
              </a:extLst>
            </p:cNvPr>
            <p:cNvGrpSpPr/>
            <p:nvPr/>
          </p:nvGrpSpPr>
          <p:grpSpPr>
            <a:xfrm>
              <a:off x="986858" y="2984416"/>
              <a:ext cx="230660" cy="224790"/>
              <a:chOff x="2517467" y="2666210"/>
              <a:chExt cx="709863" cy="691797"/>
            </a:xfrm>
          </p:grpSpPr>
          <p:sp>
            <p:nvSpPr>
              <p:cNvPr id="3792" name="Freeform: Shape 3791">
                <a:extLst>
                  <a:ext uri="{FF2B5EF4-FFF2-40B4-BE49-F238E27FC236}">
                    <a16:creationId xmlns:a16="http://schemas.microsoft.com/office/drawing/2014/main" id="{63D314EC-06D1-4488-9DA2-AEA340D1DF6E}"/>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793" name="Oval 3792">
                <a:extLst>
                  <a:ext uri="{FF2B5EF4-FFF2-40B4-BE49-F238E27FC236}">
                    <a16:creationId xmlns:a16="http://schemas.microsoft.com/office/drawing/2014/main" id="{4628B460-2C0B-42FF-AF8B-C62B165425C3}"/>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794" name="Freeform 5">
                <a:extLst>
                  <a:ext uri="{FF2B5EF4-FFF2-40B4-BE49-F238E27FC236}">
                    <a16:creationId xmlns:a16="http://schemas.microsoft.com/office/drawing/2014/main" id="{2F877ABA-37B4-4447-B3CE-329A5D72006B}"/>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95" name="Freeform 6">
                <a:extLst>
                  <a:ext uri="{FF2B5EF4-FFF2-40B4-BE49-F238E27FC236}">
                    <a16:creationId xmlns:a16="http://schemas.microsoft.com/office/drawing/2014/main" id="{B7648E94-F9C1-473B-BE86-A72A0364BC45}"/>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96" name="Freeform 8">
                <a:extLst>
                  <a:ext uri="{FF2B5EF4-FFF2-40B4-BE49-F238E27FC236}">
                    <a16:creationId xmlns:a16="http://schemas.microsoft.com/office/drawing/2014/main" id="{0069F701-606E-4C02-A862-37E8FC1B67D0}"/>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797" name="Freeform 10">
                <a:extLst>
                  <a:ext uri="{FF2B5EF4-FFF2-40B4-BE49-F238E27FC236}">
                    <a16:creationId xmlns:a16="http://schemas.microsoft.com/office/drawing/2014/main" id="{1D778BD1-CEB3-4AF4-A6E3-C77C50751281}"/>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98" name="Freeform 12">
                <a:extLst>
                  <a:ext uri="{FF2B5EF4-FFF2-40B4-BE49-F238E27FC236}">
                    <a16:creationId xmlns:a16="http://schemas.microsoft.com/office/drawing/2014/main" id="{714731CE-5C09-4D40-A164-B20117D8ED65}"/>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99" name="Freeform 14">
                <a:extLst>
                  <a:ext uri="{FF2B5EF4-FFF2-40B4-BE49-F238E27FC236}">
                    <a16:creationId xmlns:a16="http://schemas.microsoft.com/office/drawing/2014/main" id="{6D600161-A147-4948-8495-FB2A4FA54DBE}"/>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0" name="Freeform 16">
                <a:extLst>
                  <a:ext uri="{FF2B5EF4-FFF2-40B4-BE49-F238E27FC236}">
                    <a16:creationId xmlns:a16="http://schemas.microsoft.com/office/drawing/2014/main" id="{983FBFA8-08C8-4CC7-BAF3-ED442CF72B98}"/>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1" name="Freeform 18">
                <a:extLst>
                  <a:ext uri="{FF2B5EF4-FFF2-40B4-BE49-F238E27FC236}">
                    <a16:creationId xmlns:a16="http://schemas.microsoft.com/office/drawing/2014/main" id="{9ACF1F18-0213-43FA-9384-4796ACAAFE9C}"/>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2" name="Freeform 20">
                <a:extLst>
                  <a:ext uri="{FF2B5EF4-FFF2-40B4-BE49-F238E27FC236}">
                    <a16:creationId xmlns:a16="http://schemas.microsoft.com/office/drawing/2014/main" id="{69D9D8EB-032B-42B4-9ADF-845B3AC7E409}"/>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3" name="Freeform 29">
                <a:extLst>
                  <a:ext uri="{FF2B5EF4-FFF2-40B4-BE49-F238E27FC236}">
                    <a16:creationId xmlns:a16="http://schemas.microsoft.com/office/drawing/2014/main" id="{B518EC8D-FD3F-488B-A1B8-F74527E0F03E}"/>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4" name="Freeform 30">
                <a:extLst>
                  <a:ext uri="{FF2B5EF4-FFF2-40B4-BE49-F238E27FC236}">
                    <a16:creationId xmlns:a16="http://schemas.microsoft.com/office/drawing/2014/main" id="{56862175-C402-4814-94B3-BB1B71B90D84}"/>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5" name="Freeform 37">
                <a:extLst>
                  <a:ext uri="{FF2B5EF4-FFF2-40B4-BE49-F238E27FC236}">
                    <a16:creationId xmlns:a16="http://schemas.microsoft.com/office/drawing/2014/main" id="{2A243954-77E5-4322-BCE6-5B92311A907B}"/>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6" name="Freeform 38">
                <a:extLst>
                  <a:ext uri="{FF2B5EF4-FFF2-40B4-BE49-F238E27FC236}">
                    <a16:creationId xmlns:a16="http://schemas.microsoft.com/office/drawing/2014/main" id="{777B51EC-9346-41CB-B3EF-900B681563D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7" name="Freeform 40">
                <a:extLst>
                  <a:ext uri="{FF2B5EF4-FFF2-40B4-BE49-F238E27FC236}">
                    <a16:creationId xmlns:a16="http://schemas.microsoft.com/office/drawing/2014/main" id="{8A6DA0D7-067B-4CDC-8F23-380CDA5A16BB}"/>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8" name="Freeform 42">
                <a:extLst>
                  <a:ext uri="{FF2B5EF4-FFF2-40B4-BE49-F238E27FC236}">
                    <a16:creationId xmlns:a16="http://schemas.microsoft.com/office/drawing/2014/main" id="{2E5CB903-2B9E-4885-B731-CD2F33565AFF}"/>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09" name="Freeform 49">
                <a:extLst>
                  <a:ext uri="{FF2B5EF4-FFF2-40B4-BE49-F238E27FC236}">
                    <a16:creationId xmlns:a16="http://schemas.microsoft.com/office/drawing/2014/main" id="{7C21C705-4F75-465A-957B-2936A41BEA5A}"/>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0" name="Freeform 50">
                <a:extLst>
                  <a:ext uri="{FF2B5EF4-FFF2-40B4-BE49-F238E27FC236}">
                    <a16:creationId xmlns:a16="http://schemas.microsoft.com/office/drawing/2014/main" id="{1C770ED1-B01A-4CD6-AA20-A1577C0165E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1" name="Freeform 52">
                <a:extLst>
                  <a:ext uri="{FF2B5EF4-FFF2-40B4-BE49-F238E27FC236}">
                    <a16:creationId xmlns:a16="http://schemas.microsoft.com/office/drawing/2014/main" id="{E590387C-C017-4E18-A429-3174E67120FB}"/>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2" name="Freeform 54">
                <a:extLst>
                  <a:ext uri="{FF2B5EF4-FFF2-40B4-BE49-F238E27FC236}">
                    <a16:creationId xmlns:a16="http://schemas.microsoft.com/office/drawing/2014/main" id="{66C1C348-1A8E-4280-B79F-38B56AC8C8E1}"/>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3" name="Freeform 55">
                <a:extLst>
                  <a:ext uri="{FF2B5EF4-FFF2-40B4-BE49-F238E27FC236}">
                    <a16:creationId xmlns:a16="http://schemas.microsoft.com/office/drawing/2014/main" id="{2E0582BB-5682-4DF2-9400-8A0B71F65B3E}"/>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4" name="Freeform 57">
                <a:extLst>
                  <a:ext uri="{FF2B5EF4-FFF2-40B4-BE49-F238E27FC236}">
                    <a16:creationId xmlns:a16="http://schemas.microsoft.com/office/drawing/2014/main" id="{01FA2098-B22B-48FD-B16F-DE9DE9D54F28}"/>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5" name="Freeform 58">
                <a:extLst>
                  <a:ext uri="{FF2B5EF4-FFF2-40B4-BE49-F238E27FC236}">
                    <a16:creationId xmlns:a16="http://schemas.microsoft.com/office/drawing/2014/main" id="{1AE64838-130C-406A-A4CD-E6311D6FAF04}"/>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6" name="Freeform 60">
                <a:extLst>
                  <a:ext uri="{FF2B5EF4-FFF2-40B4-BE49-F238E27FC236}">
                    <a16:creationId xmlns:a16="http://schemas.microsoft.com/office/drawing/2014/main" id="{D4134A74-0568-462B-BEAE-66FC9FB2B14B}"/>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7" name="Freeform 61">
                <a:extLst>
                  <a:ext uri="{FF2B5EF4-FFF2-40B4-BE49-F238E27FC236}">
                    <a16:creationId xmlns:a16="http://schemas.microsoft.com/office/drawing/2014/main" id="{93DFDF91-E15D-487F-AD30-854C293D98DC}"/>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8" name="Oval 63">
                <a:extLst>
                  <a:ext uri="{FF2B5EF4-FFF2-40B4-BE49-F238E27FC236}">
                    <a16:creationId xmlns:a16="http://schemas.microsoft.com/office/drawing/2014/main" id="{D337FFC3-5B76-450E-89EE-1E24D9AAFFFD}"/>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19" name="Freeform 64">
                <a:extLst>
                  <a:ext uri="{FF2B5EF4-FFF2-40B4-BE49-F238E27FC236}">
                    <a16:creationId xmlns:a16="http://schemas.microsoft.com/office/drawing/2014/main" id="{827D0C93-34A1-4D13-A9B9-88A826CFA031}"/>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20" name="Oval 65">
                <a:extLst>
                  <a:ext uri="{FF2B5EF4-FFF2-40B4-BE49-F238E27FC236}">
                    <a16:creationId xmlns:a16="http://schemas.microsoft.com/office/drawing/2014/main" id="{8D5A2882-CC20-4CEF-B6C2-D627C79479CD}"/>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821" name="Group 3820">
                <a:extLst>
                  <a:ext uri="{FF2B5EF4-FFF2-40B4-BE49-F238E27FC236}">
                    <a16:creationId xmlns:a16="http://schemas.microsoft.com/office/drawing/2014/main" id="{2F0C2FD2-EBF3-4944-B473-A2016EF0BA16}"/>
                  </a:ext>
                </a:extLst>
              </p:cNvPr>
              <p:cNvGrpSpPr/>
              <p:nvPr/>
            </p:nvGrpSpPr>
            <p:grpSpPr>
              <a:xfrm>
                <a:off x="2572545" y="2719835"/>
                <a:ext cx="598263" cy="105763"/>
                <a:chOff x="3824496" y="2158971"/>
                <a:chExt cx="1652311" cy="292100"/>
              </a:xfrm>
            </p:grpSpPr>
            <p:sp>
              <p:nvSpPr>
                <p:cNvPr id="3825" name="Freeform 69">
                  <a:extLst>
                    <a:ext uri="{FF2B5EF4-FFF2-40B4-BE49-F238E27FC236}">
                      <a16:creationId xmlns:a16="http://schemas.microsoft.com/office/drawing/2014/main" id="{6DB9D439-4832-4E65-A605-6323249095AE}"/>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26" name="Freeform 69">
                  <a:extLst>
                    <a:ext uri="{FF2B5EF4-FFF2-40B4-BE49-F238E27FC236}">
                      <a16:creationId xmlns:a16="http://schemas.microsoft.com/office/drawing/2014/main" id="{3A4C44D5-A3B7-4659-B964-43CFE38038F2}"/>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822" name="Group 3821">
                <a:extLst>
                  <a:ext uri="{FF2B5EF4-FFF2-40B4-BE49-F238E27FC236}">
                    <a16:creationId xmlns:a16="http://schemas.microsoft.com/office/drawing/2014/main" id="{309C1B2E-388A-4CD2-8EE3-EB7F2EEB9C92}"/>
                  </a:ext>
                </a:extLst>
              </p:cNvPr>
              <p:cNvGrpSpPr/>
              <p:nvPr/>
            </p:nvGrpSpPr>
            <p:grpSpPr>
              <a:xfrm rot="10800000">
                <a:off x="2572545" y="3202854"/>
                <a:ext cx="598263" cy="105763"/>
                <a:chOff x="3824496" y="2158971"/>
                <a:chExt cx="1652311" cy="292100"/>
              </a:xfrm>
            </p:grpSpPr>
            <p:sp>
              <p:nvSpPr>
                <p:cNvPr id="3823" name="Freeform 69">
                  <a:extLst>
                    <a:ext uri="{FF2B5EF4-FFF2-40B4-BE49-F238E27FC236}">
                      <a16:creationId xmlns:a16="http://schemas.microsoft.com/office/drawing/2014/main" id="{6D981391-CBD9-4053-97C5-880DEE2B2D4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824" name="Freeform 69">
                  <a:extLst>
                    <a:ext uri="{FF2B5EF4-FFF2-40B4-BE49-F238E27FC236}">
                      <a16:creationId xmlns:a16="http://schemas.microsoft.com/office/drawing/2014/main" id="{D43CBCBA-28E7-4D00-BDB9-B6129DBB457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04" name="Group 3503">
              <a:extLst>
                <a:ext uri="{FF2B5EF4-FFF2-40B4-BE49-F238E27FC236}">
                  <a16:creationId xmlns:a16="http://schemas.microsoft.com/office/drawing/2014/main" id="{2918B577-4DA2-47B0-B997-742152698910}"/>
                </a:ext>
              </a:extLst>
            </p:cNvPr>
            <p:cNvGrpSpPr/>
            <p:nvPr/>
          </p:nvGrpSpPr>
          <p:grpSpPr>
            <a:xfrm>
              <a:off x="986858" y="2435776"/>
              <a:ext cx="230660" cy="224790"/>
              <a:chOff x="2517467" y="2666210"/>
              <a:chExt cx="709863" cy="691797"/>
            </a:xfrm>
          </p:grpSpPr>
          <p:sp>
            <p:nvSpPr>
              <p:cNvPr id="3757" name="Freeform: Shape 3756">
                <a:extLst>
                  <a:ext uri="{FF2B5EF4-FFF2-40B4-BE49-F238E27FC236}">
                    <a16:creationId xmlns:a16="http://schemas.microsoft.com/office/drawing/2014/main" id="{8588F628-8B63-4CB7-8B2D-15AC22ED3A57}"/>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758" name="Oval 3757">
                <a:extLst>
                  <a:ext uri="{FF2B5EF4-FFF2-40B4-BE49-F238E27FC236}">
                    <a16:creationId xmlns:a16="http://schemas.microsoft.com/office/drawing/2014/main" id="{2EAF55DA-B29F-4655-ACC2-C104CBF17382}"/>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759" name="Freeform 5">
                <a:extLst>
                  <a:ext uri="{FF2B5EF4-FFF2-40B4-BE49-F238E27FC236}">
                    <a16:creationId xmlns:a16="http://schemas.microsoft.com/office/drawing/2014/main" id="{C06DEBAF-A7CB-4607-9D2C-DF08B3D75788}"/>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60" name="Freeform 6">
                <a:extLst>
                  <a:ext uri="{FF2B5EF4-FFF2-40B4-BE49-F238E27FC236}">
                    <a16:creationId xmlns:a16="http://schemas.microsoft.com/office/drawing/2014/main" id="{59AFCA26-E153-4580-A739-6713C1AA6D56}"/>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61" name="Freeform 8">
                <a:extLst>
                  <a:ext uri="{FF2B5EF4-FFF2-40B4-BE49-F238E27FC236}">
                    <a16:creationId xmlns:a16="http://schemas.microsoft.com/office/drawing/2014/main" id="{EA1EAF70-3410-4AC4-ADA2-E74FE5D37AAF}"/>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762" name="Freeform 10">
                <a:extLst>
                  <a:ext uri="{FF2B5EF4-FFF2-40B4-BE49-F238E27FC236}">
                    <a16:creationId xmlns:a16="http://schemas.microsoft.com/office/drawing/2014/main" id="{71F80100-839D-47B9-84BC-BAAC67EDCE78}"/>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63" name="Freeform 12">
                <a:extLst>
                  <a:ext uri="{FF2B5EF4-FFF2-40B4-BE49-F238E27FC236}">
                    <a16:creationId xmlns:a16="http://schemas.microsoft.com/office/drawing/2014/main" id="{4920A7E1-B851-424A-8115-3C60BE5255AF}"/>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64" name="Freeform 14">
                <a:extLst>
                  <a:ext uri="{FF2B5EF4-FFF2-40B4-BE49-F238E27FC236}">
                    <a16:creationId xmlns:a16="http://schemas.microsoft.com/office/drawing/2014/main" id="{709F0D6E-3E64-415B-AB95-148282A5B522}"/>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65" name="Freeform 16">
                <a:extLst>
                  <a:ext uri="{FF2B5EF4-FFF2-40B4-BE49-F238E27FC236}">
                    <a16:creationId xmlns:a16="http://schemas.microsoft.com/office/drawing/2014/main" id="{EB281A7A-BA4A-4952-868B-ABFCB8B8519C}"/>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66" name="Freeform 18">
                <a:extLst>
                  <a:ext uri="{FF2B5EF4-FFF2-40B4-BE49-F238E27FC236}">
                    <a16:creationId xmlns:a16="http://schemas.microsoft.com/office/drawing/2014/main" id="{C2C83E69-133B-4080-AC7B-DD32975A0BF6}"/>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67" name="Freeform 20">
                <a:extLst>
                  <a:ext uri="{FF2B5EF4-FFF2-40B4-BE49-F238E27FC236}">
                    <a16:creationId xmlns:a16="http://schemas.microsoft.com/office/drawing/2014/main" id="{F95587E6-75F4-478C-BF00-FF7E6C27FC19}"/>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68" name="Freeform 29">
                <a:extLst>
                  <a:ext uri="{FF2B5EF4-FFF2-40B4-BE49-F238E27FC236}">
                    <a16:creationId xmlns:a16="http://schemas.microsoft.com/office/drawing/2014/main" id="{982EABFA-C811-4BB1-9B8C-4382F85D714C}"/>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69" name="Freeform 30">
                <a:extLst>
                  <a:ext uri="{FF2B5EF4-FFF2-40B4-BE49-F238E27FC236}">
                    <a16:creationId xmlns:a16="http://schemas.microsoft.com/office/drawing/2014/main" id="{7A1678B9-8728-4287-992D-276709D2317D}"/>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0" name="Freeform 37">
                <a:extLst>
                  <a:ext uri="{FF2B5EF4-FFF2-40B4-BE49-F238E27FC236}">
                    <a16:creationId xmlns:a16="http://schemas.microsoft.com/office/drawing/2014/main" id="{C95F091F-A327-4CD9-97DE-47634438146F}"/>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1" name="Freeform 38">
                <a:extLst>
                  <a:ext uri="{FF2B5EF4-FFF2-40B4-BE49-F238E27FC236}">
                    <a16:creationId xmlns:a16="http://schemas.microsoft.com/office/drawing/2014/main" id="{B821B15E-4704-40A2-BD8D-96F1CC76473A}"/>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2" name="Freeform 40">
                <a:extLst>
                  <a:ext uri="{FF2B5EF4-FFF2-40B4-BE49-F238E27FC236}">
                    <a16:creationId xmlns:a16="http://schemas.microsoft.com/office/drawing/2014/main" id="{11BB2D55-28E1-477B-A65A-26EEF2934AE3}"/>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3" name="Freeform 42">
                <a:extLst>
                  <a:ext uri="{FF2B5EF4-FFF2-40B4-BE49-F238E27FC236}">
                    <a16:creationId xmlns:a16="http://schemas.microsoft.com/office/drawing/2014/main" id="{E603FA69-2B25-4BA3-929E-C497388EE9FA}"/>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4" name="Freeform 49">
                <a:extLst>
                  <a:ext uri="{FF2B5EF4-FFF2-40B4-BE49-F238E27FC236}">
                    <a16:creationId xmlns:a16="http://schemas.microsoft.com/office/drawing/2014/main" id="{2DE13353-C826-4262-B409-B0A1EEC974D8}"/>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5" name="Freeform 50">
                <a:extLst>
                  <a:ext uri="{FF2B5EF4-FFF2-40B4-BE49-F238E27FC236}">
                    <a16:creationId xmlns:a16="http://schemas.microsoft.com/office/drawing/2014/main" id="{FACBF97A-A258-494A-89EE-8DD7FC90427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6" name="Freeform 52">
                <a:extLst>
                  <a:ext uri="{FF2B5EF4-FFF2-40B4-BE49-F238E27FC236}">
                    <a16:creationId xmlns:a16="http://schemas.microsoft.com/office/drawing/2014/main" id="{F165A46B-E31A-40CC-A402-5F6380A2A608}"/>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7" name="Freeform 54">
                <a:extLst>
                  <a:ext uri="{FF2B5EF4-FFF2-40B4-BE49-F238E27FC236}">
                    <a16:creationId xmlns:a16="http://schemas.microsoft.com/office/drawing/2014/main" id="{41BA861A-FCE5-430F-90A8-3B92E7CFFC3B}"/>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8" name="Freeform 55">
                <a:extLst>
                  <a:ext uri="{FF2B5EF4-FFF2-40B4-BE49-F238E27FC236}">
                    <a16:creationId xmlns:a16="http://schemas.microsoft.com/office/drawing/2014/main" id="{151A872C-5350-4C62-A6D8-63A12DF3FFB7}"/>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79" name="Freeform 57">
                <a:extLst>
                  <a:ext uri="{FF2B5EF4-FFF2-40B4-BE49-F238E27FC236}">
                    <a16:creationId xmlns:a16="http://schemas.microsoft.com/office/drawing/2014/main" id="{0CCDE42E-CE5E-4323-9BD9-2E7578BC998D}"/>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80" name="Freeform 58">
                <a:extLst>
                  <a:ext uri="{FF2B5EF4-FFF2-40B4-BE49-F238E27FC236}">
                    <a16:creationId xmlns:a16="http://schemas.microsoft.com/office/drawing/2014/main" id="{0E49FABC-14C9-49CE-8544-AD19F83744DB}"/>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81" name="Freeform 60">
                <a:extLst>
                  <a:ext uri="{FF2B5EF4-FFF2-40B4-BE49-F238E27FC236}">
                    <a16:creationId xmlns:a16="http://schemas.microsoft.com/office/drawing/2014/main" id="{03A05A47-2229-4A69-A40F-FB50F758DB85}"/>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82" name="Freeform 61">
                <a:extLst>
                  <a:ext uri="{FF2B5EF4-FFF2-40B4-BE49-F238E27FC236}">
                    <a16:creationId xmlns:a16="http://schemas.microsoft.com/office/drawing/2014/main" id="{0EDDBA5D-9C22-4E9D-8E2F-F3B1E6573FD7}"/>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83" name="Oval 63">
                <a:extLst>
                  <a:ext uri="{FF2B5EF4-FFF2-40B4-BE49-F238E27FC236}">
                    <a16:creationId xmlns:a16="http://schemas.microsoft.com/office/drawing/2014/main" id="{8122079F-5209-41EA-9576-B14BD4E3B464}"/>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84" name="Freeform 64">
                <a:extLst>
                  <a:ext uri="{FF2B5EF4-FFF2-40B4-BE49-F238E27FC236}">
                    <a16:creationId xmlns:a16="http://schemas.microsoft.com/office/drawing/2014/main" id="{F75B3026-90E6-48CC-80DA-EB0A0E6D4DA3}"/>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85" name="Oval 65">
                <a:extLst>
                  <a:ext uri="{FF2B5EF4-FFF2-40B4-BE49-F238E27FC236}">
                    <a16:creationId xmlns:a16="http://schemas.microsoft.com/office/drawing/2014/main" id="{4A249B08-6742-4217-B80F-FCA329DC11D7}"/>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786" name="Group 3785">
                <a:extLst>
                  <a:ext uri="{FF2B5EF4-FFF2-40B4-BE49-F238E27FC236}">
                    <a16:creationId xmlns:a16="http://schemas.microsoft.com/office/drawing/2014/main" id="{62F14FCA-D53B-40AC-BAD6-5603755A02BD}"/>
                  </a:ext>
                </a:extLst>
              </p:cNvPr>
              <p:cNvGrpSpPr/>
              <p:nvPr/>
            </p:nvGrpSpPr>
            <p:grpSpPr>
              <a:xfrm>
                <a:off x="2572545" y="2719835"/>
                <a:ext cx="598263" cy="105763"/>
                <a:chOff x="3824496" y="2158971"/>
                <a:chExt cx="1652311" cy="292100"/>
              </a:xfrm>
            </p:grpSpPr>
            <p:sp>
              <p:nvSpPr>
                <p:cNvPr id="3790" name="Freeform 69">
                  <a:extLst>
                    <a:ext uri="{FF2B5EF4-FFF2-40B4-BE49-F238E27FC236}">
                      <a16:creationId xmlns:a16="http://schemas.microsoft.com/office/drawing/2014/main" id="{CF1F59EE-738D-4CE3-BADD-379BEF14867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91" name="Freeform 69">
                  <a:extLst>
                    <a:ext uri="{FF2B5EF4-FFF2-40B4-BE49-F238E27FC236}">
                      <a16:creationId xmlns:a16="http://schemas.microsoft.com/office/drawing/2014/main" id="{09CD94AC-076B-4A0F-B01B-F539057B5D5F}"/>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787" name="Group 3786">
                <a:extLst>
                  <a:ext uri="{FF2B5EF4-FFF2-40B4-BE49-F238E27FC236}">
                    <a16:creationId xmlns:a16="http://schemas.microsoft.com/office/drawing/2014/main" id="{000910A8-0CCF-4009-BB47-88F60D54F98B}"/>
                  </a:ext>
                </a:extLst>
              </p:cNvPr>
              <p:cNvGrpSpPr/>
              <p:nvPr/>
            </p:nvGrpSpPr>
            <p:grpSpPr>
              <a:xfrm rot="10800000">
                <a:off x="2572545" y="3202854"/>
                <a:ext cx="598263" cy="105763"/>
                <a:chOff x="3824496" y="2158971"/>
                <a:chExt cx="1652311" cy="292100"/>
              </a:xfrm>
            </p:grpSpPr>
            <p:sp>
              <p:nvSpPr>
                <p:cNvPr id="3788" name="Freeform 69">
                  <a:extLst>
                    <a:ext uri="{FF2B5EF4-FFF2-40B4-BE49-F238E27FC236}">
                      <a16:creationId xmlns:a16="http://schemas.microsoft.com/office/drawing/2014/main" id="{AD70CE70-A92C-400E-BFA0-D26E962C50E5}"/>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89" name="Freeform 69">
                  <a:extLst>
                    <a:ext uri="{FF2B5EF4-FFF2-40B4-BE49-F238E27FC236}">
                      <a16:creationId xmlns:a16="http://schemas.microsoft.com/office/drawing/2014/main" id="{F015C4B1-899B-4541-A0F8-C43D862C8613}"/>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05" name="Group 3504">
              <a:extLst>
                <a:ext uri="{FF2B5EF4-FFF2-40B4-BE49-F238E27FC236}">
                  <a16:creationId xmlns:a16="http://schemas.microsoft.com/office/drawing/2014/main" id="{24548A18-A71E-4896-AC9B-B6A9AD9E8B05}"/>
                </a:ext>
              </a:extLst>
            </p:cNvPr>
            <p:cNvGrpSpPr/>
            <p:nvPr/>
          </p:nvGrpSpPr>
          <p:grpSpPr>
            <a:xfrm>
              <a:off x="1335885" y="2749499"/>
              <a:ext cx="230660" cy="224790"/>
              <a:chOff x="2517467" y="2666210"/>
              <a:chExt cx="709863" cy="691797"/>
            </a:xfrm>
          </p:grpSpPr>
          <p:sp>
            <p:nvSpPr>
              <p:cNvPr id="3722" name="Freeform: Shape 3721">
                <a:extLst>
                  <a:ext uri="{FF2B5EF4-FFF2-40B4-BE49-F238E27FC236}">
                    <a16:creationId xmlns:a16="http://schemas.microsoft.com/office/drawing/2014/main" id="{6AD0FFAF-F889-4312-B680-2A4C2555E28C}"/>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723" name="Oval 3722">
                <a:extLst>
                  <a:ext uri="{FF2B5EF4-FFF2-40B4-BE49-F238E27FC236}">
                    <a16:creationId xmlns:a16="http://schemas.microsoft.com/office/drawing/2014/main" id="{1B9EEFEE-863E-4ACF-8B7F-8151ED9B951C}"/>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724" name="Freeform 5">
                <a:extLst>
                  <a:ext uri="{FF2B5EF4-FFF2-40B4-BE49-F238E27FC236}">
                    <a16:creationId xmlns:a16="http://schemas.microsoft.com/office/drawing/2014/main" id="{C0174C1E-2512-4BA2-80F8-3FE4F09C7566}"/>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25" name="Freeform 6">
                <a:extLst>
                  <a:ext uri="{FF2B5EF4-FFF2-40B4-BE49-F238E27FC236}">
                    <a16:creationId xmlns:a16="http://schemas.microsoft.com/office/drawing/2014/main" id="{FFE05FD6-5C64-44E1-8692-F682F74A267A}"/>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26" name="Freeform 8">
                <a:extLst>
                  <a:ext uri="{FF2B5EF4-FFF2-40B4-BE49-F238E27FC236}">
                    <a16:creationId xmlns:a16="http://schemas.microsoft.com/office/drawing/2014/main" id="{FAA48780-B51D-4D58-ABB1-99821174F8AF}"/>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727" name="Freeform 10">
                <a:extLst>
                  <a:ext uri="{FF2B5EF4-FFF2-40B4-BE49-F238E27FC236}">
                    <a16:creationId xmlns:a16="http://schemas.microsoft.com/office/drawing/2014/main" id="{00EA33D1-A752-498B-B553-2E93A6E7C7B9}"/>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28" name="Freeform 12">
                <a:extLst>
                  <a:ext uri="{FF2B5EF4-FFF2-40B4-BE49-F238E27FC236}">
                    <a16:creationId xmlns:a16="http://schemas.microsoft.com/office/drawing/2014/main" id="{FB6DC61C-2745-4EA2-B207-55D62BA31E09}"/>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29" name="Freeform 14">
                <a:extLst>
                  <a:ext uri="{FF2B5EF4-FFF2-40B4-BE49-F238E27FC236}">
                    <a16:creationId xmlns:a16="http://schemas.microsoft.com/office/drawing/2014/main" id="{AC37150F-5DFF-4A8C-9DEC-09EE37B23D37}"/>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0" name="Freeform 16">
                <a:extLst>
                  <a:ext uri="{FF2B5EF4-FFF2-40B4-BE49-F238E27FC236}">
                    <a16:creationId xmlns:a16="http://schemas.microsoft.com/office/drawing/2014/main" id="{AC34D691-1918-4846-9A03-1168D81EF2DD}"/>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1" name="Freeform 18">
                <a:extLst>
                  <a:ext uri="{FF2B5EF4-FFF2-40B4-BE49-F238E27FC236}">
                    <a16:creationId xmlns:a16="http://schemas.microsoft.com/office/drawing/2014/main" id="{45223EA2-393B-4748-B8D6-D32C9D9C310F}"/>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2" name="Freeform 20">
                <a:extLst>
                  <a:ext uri="{FF2B5EF4-FFF2-40B4-BE49-F238E27FC236}">
                    <a16:creationId xmlns:a16="http://schemas.microsoft.com/office/drawing/2014/main" id="{7DCFAE4A-C02B-4894-91AC-30EF21EE20D1}"/>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3" name="Freeform 29">
                <a:extLst>
                  <a:ext uri="{FF2B5EF4-FFF2-40B4-BE49-F238E27FC236}">
                    <a16:creationId xmlns:a16="http://schemas.microsoft.com/office/drawing/2014/main" id="{60CD1378-2F39-453A-B756-8961687B4F1F}"/>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4" name="Freeform 30">
                <a:extLst>
                  <a:ext uri="{FF2B5EF4-FFF2-40B4-BE49-F238E27FC236}">
                    <a16:creationId xmlns:a16="http://schemas.microsoft.com/office/drawing/2014/main" id="{31690AA2-2738-42B4-890C-0E0E237D5DA2}"/>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5" name="Freeform 37">
                <a:extLst>
                  <a:ext uri="{FF2B5EF4-FFF2-40B4-BE49-F238E27FC236}">
                    <a16:creationId xmlns:a16="http://schemas.microsoft.com/office/drawing/2014/main" id="{256E231F-12C4-40F2-82F6-AAE748CEF172}"/>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6" name="Freeform 38">
                <a:extLst>
                  <a:ext uri="{FF2B5EF4-FFF2-40B4-BE49-F238E27FC236}">
                    <a16:creationId xmlns:a16="http://schemas.microsoft.com/office/drawing/2014/main" id="{90C870A4-97BC-405E-A267-6C8C3B3B91CE}"/>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7" name="Freeform 40">
                <a:extLst>
                  <a:ext uri="{FF2B5EF4-FFF2-40B4-BE49-F238E27FC236}">
                    <a16:creationId xmlns:a16="http://schemas.microsoft.com/office/drawing/2014/main" id="{C470372F-00A1-433A-BAFF-EE3D76D0753C}"/>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8" name="Freeform 42">
                <a:extLst>
                  <a:ext uri="{FF2B5EF4-FFF2-40B4-BE49-F238E27FC236}">
                    <a16:creationId xmlns:a16="http://schemas.microsoft.com/office/drawing/2014/main" id="{2B0E2166-5073-426A-B451-6E36DA7B28D0}"/>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39" name="Freeform 49">
                <a:extLst>
                  <a:ext uri="{FF2B5EF4-FFF2-40B4-BE49-F238E27FC236}">
                    <a16:creationId xmlns:a16="http://schemas.microsoft.com/office/drawing/2014/main" id="{C897EB5F-3630-4A5C-80C4-9F2B61C5E0E6}"/>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0" name="Freeform 50">
                <a:extLst>
                  <a:ext uri="{FF2B5EF4-FFF2-40B4-BE49-F238E27FC236}">
                    <a16:creationId xmlns:a16="http://schemas.microsoft.com/office/drawing/2014/main" id="{57173C43-8C86-46C4-9245-D3D697D561BD}"/>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1" name="Freeform 52">
                <a:extLst>
                  <a:ext uri="{FF2B5EF4-FFF2-40B4-BE49-F238E27FC236}">
                    <a16:creationId xmlns:a16="http://schemas.microsoft.com/office/drawing/2014/main" id="{371A2550-7179-460D-A693-A18EAF2DBB4C}"/>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2" name="Freeform 54">
                <a:extLst>
                  <a:ext uri="{FF2B5EF4-FFF2-40B4-BE49-F238E27FC236}">
                    <a16:creationId xmlns:a16="http://schemas.microsoft.com/office/drawing/2014/main" id="{B3474218-4A12-4817-814A-E966EA93C621}"/>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3" name="Freeform 55">
                <a:extLst>
                  <a:ext uri="{FF2B5EF4-FFF2-40B4-BE49-F238E27FC236}">
                    <a16:creationId xmlns:a16="http://schemas.microsoft.com/office/drawing/2014/main" id="{CD38134C-35CC-46C8-B5EF-8449B7BC5E73}"/>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4" name="Freeform 57">
                <a:extLst>
                  <a:ext uri="{FF2B5EF4-FFF2-40B4-BE49-F238E27FC236}">
                    <a16:creationId xmlns:a16="http://schemas.microsoft.com/office/drawing/2014/main" id="{B6CF6FB9-94E8-47FC-999D-95BFF6326952}"/>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5" name="Freeform 58">
                <a:extLst>
                  <a:ext uri="{FF2B5EF4-FFF2-40B4-BE49-F238E27FC236}">
                    <a16:creationId xmlns:a16="http://schemas.microsoft.com/office/drawing/2014/main" id="{7D64095A-D2D5-46D6-8F14-E62BFD1535A8}"/>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6" name="Freeform 60">
                <a:extLst>
                  <a:ext uri="{FF2B5EF4-FFF2-40B4-BE49-F238E27FC236}">
                    <a16:creationId xmlns:a16="http://schemas.microsoft.com/office/drawing/2014/main" id="{32E12F7F-AB54-4A7E-B664-C80FAA92454F}"/>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7" name="Freeform 61">
                <a:extLst>
                  <a:ext uri="{FF2B5EF4-FFF2-40B4-BE49-F238E27FC236}">
                    <a16:creationId xmlns:a16="http://schemas.microsoft.com/office/drawing/2014/main" id="{4EBDAE7A-0FE9-48C7-B848-B533A42607E1}"/>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8" name="Oval 63">
                <a:extLst>
                  <a:ext uri="{FF2B5EF4-FFF2-40B4-BE49-F238E27FC236}">
                    <a16:creationId xmlns:a16="http://schemas.microsoft.com/office/drawing/2014/main" id="{0FE434FB-867D-4EA9-A13B-9AEA8CB8F3DD}"/>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49" name="Freeform 64">
                <a:extLst>
                  <a:ext uri="{FF2B5EF4-FFF2-40B4-BE49-F238E27FC236}">
                    <a16:creationId xmlns:a16="http://schemas.microsoft.com/office/drawing/2014/main" id="{723712EF-747A-4CA8-A91E-377872CBF4D2}"/>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50" name="Oval 65">
                <a:extLst>
                  <a:ext uri="{FF2B5EF4-FFF2-40B4-BE49-F238E27FC236}">
                    <a16:creationId xmlns:a16="http://schemas.microsoft.com/office/drawing/2014/main" id="{D48B03C0-F72B-4815-9155-E13E4D854719}"/>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751" name="Group 3750">
                <a:extLst>
                  <a:ext uri="{FF2B5EF4-FFF2-40B4-BE49-F238E27FC236}">
                    <a16:creationId xmlns:a16="http://schemas.microsoft.com/office/drawing/2014/main" id="{780481CD-01FF-4C73-B03D-92E32F2813BE}"/>
                  </a:ext>
                </a:extLst>
              </p:cNvPr>
              <p:cNvGrpSpPr/>
              <p:nvPr/>
            </p:nvGrpSpPr>
            <p:grpSpPr>
              <a:xfrm>
                <a:off x="2572545" y="2719835"/>
                <a:ext cx="598263" cy="105763"/>
                <a:chOff x="3824496" y="2158971"/>
                <a:chExt cx="1652311" cy="292100"/>
              </a:xfrm>
            </p:grpSpPr>
            <p:sp>
              <p:nvSpPr>
                <p:cNvPr id="3755" name="Freeform 69">
                  <a:extLst>
                    <a:ext uri="{FF2B5EF4-FFF2-40B4-BE49-F238E27FC236}">
                      <a16:creationId xmlns:a16="http://schemas.microsoft.com/office/drawing/2014/main" id="{FE6293CE-F243-463E-904C-BFB1FC80DAD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56" name="Freeform 69">
                  <a:extLst>
                    <a:ext uri="{FF2B5EF4-FFF2-40B4-BE49-F238E27FC236}">
                      <a16:creationId xmlns:a16="http://schemas.microsoft.com/office/drawing/2014/main" id="{F51AEE37-1C90-4679-873C-35624D1428EE}"/>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752" name="Group 3751">
                <a:extLst>
                  <a:ext uri="{FF2B5EF4-FFF2-40B4-BE49-F238E27FC236}">
                    <a16:creationId xmlns:a16="http://schemas.microsoft.com/office/drawing/2014/main" id="{A6755526-5B3F-4B6F-81EE-261137FD0CEB}"/>
                  </a:ext>
                </a:extLst>
              </p:cNvPr>
              <p:cNvGrpSpPr/>
              <p:nvPr/>
            </p:nvGrpSpPr>
            <p:grpSpPr>
              <a:xfrm rot="10800000">
                <a:off x="2572545" y="3202854"/>
                <a:ext cx="598263" cy="105763"/>
                <a:chOff x="3824496" y="2158971"/>
                <a:chExt cx="1652311" cy="292100"/>
              </a:xfrm>
            </p:grpSpPr>
            <p:sp>
              <p:nvSpPr>
                <p:cNvPr id="3753" name="Freeform 69">
                  <a:extLst>
                    <a:ext uri="{FF2B5EF4-FFF2-40B4-BE49-F238E27FC236}">
                      <a16:creationId xmlns:a16="http://schemas.microsoft.com/office/drawing/2014/main" id="{1F15F7F6-4447-4842-B076-B7D2CEB674E9}"/>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54" name="Freeform 69">
                  <a:extLst>
                    <a:ext uri="{FF2B5EF4-FFF2-40B4-BE49-F238E27FC236}">
                      <a16:creationId xmlns:a16="http://schemas.microsoft.com/office/drawing/2014/main" id="{0ADD4221-5B10-4433-958D-FB5C5B5D6395}"/>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06" name="Group 3505">
              <a:extLst>
                <a:ext uri="{FF2B5EF4-FFF2-40B4-BE49-F238E27FC236}">
                  <a16:creationId xmlns:a16="http://schemas.microsoft.com/office/drawing/2014/main" id="{3D8F0C71-BCD6-4CFC-B367-3D3836749FA1}"/>
                </a:ext>
              </a:extLst>
            </p:cNvPr>
            <p:cNvGrpSpPr/>
            <p:nvPr/>
          </p:nvGrpSpPr>
          <p:grpSpPr>
            <a:xfrm>
              <a:off x="1335885" y="3456635"/>
              <a:ext cx="230660" cy="224790"/>
              <a:chOff x="2517467" y="2666210"/>
              <a:chExt cx="709863" cy="691797"/>
            </a:xfrm>
          </p:grpSpPr>
          <p:sp>
            <p:nvSpPr>
              <p:cNvPr id="3687" name="Freeform: Shape 3686">
                <a:extLst>
                  <a:ext uri="{FF2B5EF4-FFF2-40B4-BE49-F238E27FC236}">
                    <a16:creationId xmlns:a16="http://schemas.microsoft.com/office/drawing/2014/main" id="{C88EC4ED-9567-48EE-A2DA-FBDC4FEEB294}"/>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688" name="Oval 3687">
                <a:extLst>
                  <a:ext uri="{FF2B5EF4-FFF2-40B4-BE49-F238E27FC236}">
                    <a16:creationId xmlns:a16="http://schemas.microsoft.com/office/drawing/2014/main" id="{12CB7E19-C0F3-4E53-BA18-D1989F05324C}"/>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689" name="Freeform 5">
                <a:extLst>
                  <a:ext uri="{FF2B5EF4-FFF2-40B4-BE49-F238E27FC236}">
                    <a16:creationId xmlns:a16="http://schemas.microsoft.com/office/drawing/2014/main" id="{60A25973-CC93-4745-ACF2-59D144933FF1}"/>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90" name="Freeform 6">
                <a:extLst>
                  <a:ext uri="{FF2B5EF4-FFF2-40B4-BE49-F238E27FC236}">
                    <a16:creationId xmlns:a16="http://schemas.microsoft.com/office/drawing/2014/main" id="{E9F3C9E5-0D5C-4297-99B1-EA00008A98BE}"/>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91" name="Freeform 8">
                <a:extLst>
                  <a:ext uri="{FF2B5EF4-FFF2-40B4-BE49-F238E27FC236}">
                    <a16:creationId xmlns:a16="http://schemas.microsoft.com/office/drawing/2014/main" id="{900B4D1C-8AF0-4A31-AD57-F333C9437DD3}"/>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692" name="Freeform 10">
                <a:extLst>
                  <a:ext uri="{FF2B5EF4-FFF2-40B4-BE49-F238E27FC236}">
                    <a16:creationId xmlns:a16="http://schemas.microsoft.com/office/drawing/2014/main" id="{76B13D7D-3B64-4544-8CFB-FF47B0E7179C}"/>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93" name="Freeform 12">
                <a:extLst>
                  <a:ext uri="{FF2B5EF4-FFF2-40B4-BE49-F238E27FC236}">
                    <a16:creationId xmlns:a16="http://schemas.microsoft.com/office/drawing/2014/main" id="{E4E4B21F-9FE0-4D7B-814D-1D88D733634D}"/>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94" name="Freeform 14">
                <a:extLst>
                  <a:ext uri="{FF2B5EF4-FFF2-40B4-BE49-F238E27FC236}">
                    <a16:creationId xmlns:a16="http://schemas.microsoft.com/office/drawing/2014/main" id="{C4526F00-C8C9-4C30-B192-059C0A8C6235}"/>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95" name="Freeform 16">
                <a:extLst>
                  <a:ext uri="{FF2B5EF4-FFF2-40B4-BE49-F238E27FC236}">
                    <a16:creationId xmlns:a16="http://schemas.microsoft.com/office/drawing/2014/main" id="{7BDCCC1C-00C8-43D0-A7A5-97C233AFE502}"/>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96" name="Freeform 18">
                <a:extLst>
                  <a:ext uri="{FF2B5EF4-FFF2-40B4-BE49-F238E27FC236}">
                    <a16:creationId xmlns:a16="http://schemas.microsoft.com/office/drawing/2014/main" id="{65BD75B0-79EF-4729-B234-9B9D9C857AE2}"/>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97" name="Freeform 20">
                <a:extLst>
                  <a:ext uri="{FF2B5EF4-FFF2-40B4-BE49-F238E27FC236}">
                    <a16:creationId xmlns:a16="http://schemas.microsoft.com/office/drawing/2014/main" id="{801AD3EA-E079-4EE6-851A-4790B4B055E6}"/>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98" name="Freeform 29">
                <a:extLst>
                  <a:ext uri="{FF2B5EF4-FFF2-40B4-BE49-F238E27FC236}">
                    <a16:creationId xmlns:a16="http://schemas.microsoft.com/office/drawing/2014/main" id="{FAE81F5D-8CA4-449A-900B-442108C79CDB}"/>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99" name="Freeform 30">
                <a:extLst>
                  <a:ext uri="{FF2B5EF4-FFF2-40B4-BE49-F238E27FC236}">
                    <a16:creationId xmlns:a16="http://schemas.microsoft.com/office/drawing/2014/main" id="{AF69FB83-632F-4642-92A6-2CE1711F0CAB}"/>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0" name="Freeform 37">
                <a:extLst>
                  <a:ext uri="{FF2B5EF4-FFF2-40B4-BE49-F238E27FC236}">
                    <a16:creationId xmlns:a16="http://schemas.microsoft.com/office/drawing/2014/main" id="{554F4122-1BAC-40EB-BE5E-1CCFA0FB7629}"/>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1" name="Freeform 38">
                <a:extLst>
                  <a:ext uri="{FF2B5EF4-FFF2-40B4-BE49-F238E27FC236}">
                    <a16:creationId xmlns:a16="http://schemas.microsoft.com/office/drawing/2014/main" id="{1AD645EC-A09E-4A29-9437-28EB9633677B}"/>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2" name="Freeform 40">
                <a:extLst>
                  <a:ext uri="{FF2B5EF4-FFF2-40B4-BE49-F238E27FC236}">
                    <a16:creationId xmlns:a16="http://schemas.microsoft.com/office/drawing/2014/main" id="{DE3A999B-C43D-4671-B772-8CE527CAA507}"/>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3" name="Freeform 42">
                <a:extLst>
                  <a:ext uri="{FF2B5EF4-FFF2-40B4-BE49-F238E27FC236}">
                    <a16:creationId xmlns:a16="http://schemas.microsoft.com/office/drawing/2014/main" id="{88879F71-C37D-41E4-842C-3EA128F92853}"/>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4" name="Freeform 49">
                <a:extLst>
                  <a:ext uri="{FF2B5EF4-FFF2-40B4-BE49-F238E27FC236}">
                    <a16:creationId xmlns:a16="http://schemas.microsoft.com/office/drawing/2014/main" id="{AB55A639-2A13-422A-A175-80923FEF4CE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5" name="Freeform 50">
                <a:extLst>
                  <a:ext uri="{FF2B5EF4-FFF2-40B4-BE49-F238E27FC236}">
                    <a16:creationId xmlns:a16="http://schemas.microsoft.com/office/drawing/2014/main" id="{B449B8EE-4821-491B-BAFB-B57A14DA886A}"/>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6" name="Freeform 52">
                <a:extLst>
                  <a:ext uri="{FF2B5EF4-FFF2-40B4-BE49-F238E27FC236}">
                    <a16:creationId xmlns:a16="http://schemas.microsoft.com/office/drawing/2014/main" id="{37B02560-144D-47D4-8699-EF0A74A932EB}"/>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7" name="Freeform 54">
                <a:extLst>
                  <a:ext uri="{FF2B5EF4-FFF2-40B4-BE49-F238E27FC236}">
                    <a16:creationId xmlns:a16="http://schemas.microsoft.com/office/drawing/2014/main" id="{7AD8EBF1-F58D-44F1-A25C-A86EE5C4603E}"/>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8" name="Freeform 55">
                <a:extLst>
                  <a:ext uri="{FF2B5EF4-FFF2-40B4-BE49-F238E27FC236}">
                    <a16:creationId xmlns:a16="http://schemas.microsoft.com/office/drawing/2014/main" id="{D624C5F7-0EA1-42AD-BD8C-983241A2A881}"/>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09" name="Freeform 57">
                <a:extLst>
                  <a:ext uri="{FF2B5EF4-FFF2-40B4-BE49-F238E27FC236}">
                    <a16:creationId xmlns:a16="http://schemas.microsoft.com/office/drawing/2014/main" id="{14094A69-0539-446C-89CD-7767804FB973}"/>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10" name="Freeform 58">
                <a:extLst>
                  <a:ext uri="{FF2B5EF4-FFF2-40B4-BE49-F238E27FC236}">
                    <a16:creationId xmlns:a16="http://schemas.microsoft.com/office/drawing/2014/main" id="{7CFC792C-3C89-44D3-BF3D-2703F32C15E8}"/>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11" name="Freeform 60">
                <a:extLst>
                  <a:ext uri="{FF2B5EF4-FFF2-40B4-BE49-F238E27FC236}">
                    <a16:creationId xmlns:a16="http://schemas.microsoft.com/office/drawing/2014/main" id="{35EFA647-2BA5-48C6-8D3A-6273D4595826}"/>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12" name="Freeform 61">
                <a:extLst>
                  <a:ext uri="{FF2B5EF4-FFF2-40B4-BE49-F238E27FC236}">
                    <a16:creationId xmlns:a16="http://schemas.microsoft.com/office/drawing/2014/main" id="{B1553D42-662E-44A6-B23D-364A0EC7D8DD}"/>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13" name="Oval 63">
                <a:extLst>
                  <a:ext uri="{FF2B5EF4-FFF2-40B4-BE49-F238E27FC236}">
                    <a16:creationId xmlns:a16="http://schemas.microsoft.com/office/drawing/2014/main" id="{F834EB6C-CB4A-4806-B1D6-94B1744192DC}"/>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14" name="Freeform 64">
                <a:extLst>
                  <a:ext uri="{FF2B5EF4-FFF2-40B4-BE49-F238E27FC236}">
                    <a16:creationId xmlns:a16="http://schemas.microsoft.com/office/drawing/2014/main" id="{7BA8A7E8-480D-43DA-BAE4-789BC1D5C03B}"/>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15" name="Oval 65">
                <a:extLst>
                  <a:ext uri="{FF2B5EF4-FFF2-40B4-BE49-F238E27FC236}">
                    <a16:creationId xmlns:a16="http://schemas.microsoft.com/office/drawing/2014/main" id="{31D6122C-28E4-4DDF-B0A8-AF5D64BB8C91}"/>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716" name="Group 3715">
                <a:extLst>
                  <a:ext uri="{FF2B5EF4-FFF2-40B4-BE49-F238E27FC236}">
                    <a16:creationId xmlns:a16="http://schemas.microsoft.com/office/drawing/2014/main" id="{998D2384-EE74-462A-BED8-6A28C4036719}"/>
                  </a:ext>
                </a:extLst>
              </p:cNvPr>
              <p:cNvGrpSpPr/>
              <p:nvPr/>
            </p:nvGrpSpPr>
            <p:grpSpPr>
              <a:xfrm>
                <a:off x="2572545" y="2719835"/>
                <a:ext cx="598263" cy="105763"/>
                <a:chOff x="3824496" y="2158971"/>
                <a:chExt cx="1652311" cy="292100"/>
              </a:xfrm>
            </p:grpSpPr>
            <p:sp>
              <p:nvSpPr>
                <p:cNvPr id="3720" name="Freeform 69">
                  <a:extLst>
                    <a:ext uri="{FF2B5EF4-FFF2-40B4-BE49-F238E27FC236}">
                      <a16:creationId xmlns:a16="http://schemas.microsoft.com/office/drawing/2014/main" id="{6A61B5E8-4174-439F-B6A7-6A70A16CDEEF}"/>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21" name="Freeform 69">
                  <a:extLst>
                    <a:ext uri="{FF2B5EF4-FFF2-40B4-BE49-F238E27FC236}">
                      <a16:creationId xmlns:a16="http://schemas.microsoft.com/office/drawing/2014/main" id="{DFE8A994-7F55-4A81-BC15-930836946071}"/>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717" name="Group 3716">
                <a:extLst>
                  <a:ext uri="{FF2B5EF4-FFF2-40B4-BE49-F238E27FC236}">
                    <a16:creationId xmlns:a16="http://schemas.microsoft.com/office/drawing/2014/main" id="{3A42D15C-0579-4909-B274-52F5B613EFB4}"/>
                  </a:ext>
                </a:extLst>
              </p:cNvPr>
              <p:cNvGrpSpPr/>
              <p:nvPr/>
            </p:nvGrpSpPr>
            <p:grpSpPr>
              <a:xfrm rot="10800000">
                <a:off x="2572545" y="3202854"/>
                <a:ext cx="598263" cy="105763"/>
                <a:chOff x="3824496" y="2158971"/>
                <a:chExt cx="1652311" cy="292100"/>
              </a:xfrm>
            </p:grpSpPr>
            <p:sp>
              <p:nvSpPr>
                <p:cNvPr id="3718" name="Freeform 69">
                  <a:extLst>
                    <a:ext uri="{FF2B5EF4-FFF2-40B4-BE49-F238E27FC236}">
                      <a16:creationId xmlns:a16="http://schemas.microsoft.com/office/drawing/2014/main" id="{9F101783-5DB7-4B93-8509-747A419CFB89}"/>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719" name="Freeform 69">
                  <a:extLst>
                    <a:ext uri="{FF2B5EF4-FFF2-40B4-BE49-F238E27FC236}">
                      <a16:creationId xmlns:a16="http://schemas.microsoft.com/office/drawing/2014/main" id="{57BA6E9B-B40B-447E-A19A-81A6C5CB6559}"/>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07" name="Group 3506">
              <a:extLst>
                <a:ext uri="{FF2B5EF4-FFF2-40B4-BE49-F238E27FC236}">
                  <a16:creationId xmlns:a16="http://schemas.microsoft.com/office/drawing/2014/main" id="{AACBC148-C199-44FA-9221-57A6CA661893}"/>
                </a:ext>
              </a:extLst>
            </p:cNvPr>
            <p:cNvGrpSpPr/>
            <p:nvPr/>
          </p:nvGrpSpPr>
          <p:grpSpPr>
            <a:xfrm>
              <a:off x="2030829" y="3456635"/>
              <a:ext cx="230660" cy="224790"/>
              <a:chOff x="2517467" y="2666210"/>
              <a:chExt cx="709863" cy="691797"/>
            </a:xfrm>
          </p:grpSpPr>
          <p:sp>
            <p:nvSpPr>
              <p:cNvPr id="3652" name="Freeform: Shape 3651">
                <a:extLst>
                  <a:ext uri="{FF2B5EF4-FFF2-40B4-BE49-F238E27FC236}">
                    <a16:creationId xmlns:a16="http://schemas.microsoft.com/office/drawing/2014/main" id="{7A4255BC-B1D9-4D18-A8C2-30228B17BE89}"/>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653" name="Oval 3652">
                <a:extLst>
                  <a:ext uri="{FF2B5EF4-FFF2-40B4-BE49-F238E27FC236}">
                    <a16:creationId xmlns:a16="http://schemas.microsoft.com/office/drawing/2014/main" id="{BF1DC290-6093-42FD-8E5F-F46DC10A4D04}"/>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654" name="Freeform 5">
                <a:extLst>
                  <a:ext uri="{FF2B5EF4-FFF2-40B4-BE49-F238E27FC236}">
                    <a16:creationId xmlns:a16="http://schemas.microsoft.com/office/drawing/2014/main" id="{EB3551FA-FBE0-44A5-8A6B-FFC7F0D0CBE0}"/>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55" name="Freeform 6">
                <a:extLst>
                  <a:ext uri="{FF2B5EF4-FFF2-40B4-BE49-F238E27FC236}">
                    <a16:creationId xmlns:a16="http://schemas.microsoft.com/office/drawing/2014/main" id="{2EB3BD64-2370-4266-A8F6-E4C26375292A}"/>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56" name="Freeform 8">
                <a:extLst>
                  <a:ext uri="{FF2B5EF4-FFF2-40B4-BE49-F238E27FC236}">
                    <a16:creationId xmlns:a16="http://schemas.microsoft.com/office/drawing/2014/main" id="{EAE8ED98-15F8-4958-B167-F7721E71E677}"/>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657" name="Freeform 10">
                <a:extLst>
                  <a:ext uri="{FF2B5EF4-FFF2-40B4-BE49-F238E27FC236}">
                    <a16:creationId xmlns:a16="http://schemas.microsoft.com/office/drawing/2014/main" id="{82EE8AE2-5537-4D08-BAE4-F77EA9C46338}"/>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58" name="Freeform 12">
                <a:extLst>
                  <a:ext uri="{FF2B5EF4-FFF2-40B4-BE49-F238E27FC236}">
                    <a16:creationId xmlns:a16="http://schemas.microsoft.com/office/drawing/2014/main" id="{90DB51B2-B902-4490-A639-29C087E71A6E}"/>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59" name="Freeform 14">
                <a:extLst>
                  <a:ext uri="{FF2B5EF4-FFF2-40B4-BE49-F238E27FC236}">
                    <a16:creationId xmlns:a16="http://schemas.microsoft.com/office/drawing/2014/main" id="{5ABE9464-9F1C-42C4-BC9D-477B973443BB}"/>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0" name="Freeform 16">
                <a:extLst>
                  <a:ext uri="{FF2B5EF4-FFF2-40B4-BE49-F238E27FC236}">
                    <a16:creationId xmlns:a16="http://schemas.microsoft.com/office/drawing/2014/main" id="{48CE1BEF-3BC6-4CA0-B9EB-57D9C9C4F5A6}"/>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1" name="Freeform 18">
                <a:extLst>
                  <a:ext uri="{FF2B5EF4-FFF2-40B4-BE49-F238E27FC236}">
                    <a16:creationId xmlns:a16="http://schemas.microsoft.com/office/drawing/2014/main" id="{0CB4B946-7595-4F55-A0B5-A62E974C3572}"/>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2" name="Freeform 20">
                <a:extLst>
                  <a:ext uri="{FF2B5EF4-FFF2-40B4-BE49-F238E27FC236}">
                    <a16:creationId xmlns:a16="http://schemas.microsoft.com/office/drawing/2014/main" id="{611FDAAB-BE61-455C-BAAF-ED5B3DC4E2F6}"/>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3" name="Freeform 29">
                <a:extLst>
                  <a:ext uri="{FF2B5EF4-FFF2-40B4-BE49-F238E27FC236}">
                    <a16:creationId xmlns:a16="http://schemas.microsoft.com/office/drawing/2014/main" id="{C08FF1BA-5991-475F-9E61-B96AD03586C6}"/>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4" name="Freeform 30">
                <a:extLst>
                  <a:ext uri="{FF2B5EF4-FFF2-40B4-BE49-F238E27FC236}">
                    <a16:creationId xmlns:a16="http://schemas.microsoft.com/office/drawing/2014/main" id="{8A56B38A-33F4-422D-90BF-61ED41ED1D6E}"/>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5" name="Freeform 37">
                <a:extLst>
                  <a:ext uri="{FF2B5EF4-FFF2-40B4-BE49-F238E27FC236}">
                    <a16:creationId xmlns:a16="http://schemas.microsoft.com/office/drawing/2014/main" id="{1FF7FC3A-3F5F-4506-8658-6BCA58B375E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6" name="Freeform 38">
                <a:extLst>
                  <a:ext uri="{FF2B5EF4-FFF2-40B4-BE49-F238E27FC236}">
                    <a16:creationId xmlns:a16="http://schemas.microsoft.com/office/drawing/2014/main" id="{9B9AFF9E-A55A-49B5-A125-D1DA946C3FDC}"/>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7" name="Freeform 40">
                <a:extLst>
                  <a:ext uri="{FF2B5EF4-FFF2-40B4-BE49-F238E27FC236}">
                    <a16:creationId xmlns:a16="http://schemas.microsoft.com/office/drawing/2014/main" id="{0679F57A-A780-4E51-A634-5532E3866F29}"/>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8" name="Freeform 42">
                <a:extLst>
                  <a:ext uri="{FF2B5EF4-FFF2-40B4-BE49-F238E27FC236}">
                    <a16:creationId xmlns:a16="http://schemas.microsoft.com/office/drawing/2014/main" id="{E7DE94C6-0313-4868-B38B-0975C013705E}"/>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69" name="Freeform 49">
                <a:extLst>
                  <a:ext uri="{FF2B5EF4-FFF2-40B4-BE49-F238E27FC236}">
                    <a16:creationId xmlns:a16="http://schemas.microsoft.com/office/drawing/2014/main" id="{A0C69A10-E0A3-4D34-A20F-B030078520F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0" name="Freeform 50">
                <a:extLst>
                  <a:ext uri="{FF2B5EF4-FFF2-40B4-BE49-F238E27FC236}">
                    <a16:creationId xmlns:a16="http://schemas.microsoft.com/office/drawing/2014/main" id="{9EDE44F3-44A9-4E1B-9A28-B5095F542CD5}"/>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1" name="Freeform 52">
                <a:extLst>
                  <a:ext uri="{FF2B5EF4-FFF2-40B4-BE49-F238E27FC236}">
                    <a16:creationId xmlns:a16="http://schemas.microsoft.com/office/drawing/2014/main" id="{4FB868B6-545C-4C62-B5BE-E92AB80E229E}"/>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2" name="Freeform 54">
                <a:extLst>
                  <a:ext uri="{FF2B5EF4-FFF2-40B4-BE49-F238E27FC236}">
                    <a16:creationId xmlns:a16="http://schemas.microsoft.com/office/drawing/2014/main" id="{FBA7F4CE-3DDC-427A-9005-5D04EE26C439}"/>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3" name="Freeform 55">
                <a:extLst>
                  <a:ext uri="{FF2B5EF4-FFF2-40B4-BE49-F238E27FC236}">
                    <a16:creationId xmlns:a16="http://schemas.microsoft.com/office/drawing/2014/main" id="{EDDD3381-BCF3-438A-AAAD-C30AE8A48C23}"/>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4" name="Freeform 57">
                <a:extLst>
                  <a:ext uri="{FF2B5EF4-FFF2-40B4-BE49-F238E27FC236}">
                    <a16:creationId xmlns:a16="http://schemas.microsoft.com/office/drawing/2014/main" id="{9976CC44-7DFE-4B57-9114-E9FC8D32421B}"/>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5" name="Freeform 58">
                <a:extLst>
                  <a:ext uri="{FF2B5EF4-FFF2-40B4-BE49-F238E27FC236}">
                    <a16:creationId xmlns:a16="http://schemas.microsoft.com/office/drawing/2014/main" id="{BE3A8AB0-A316-416E-8068-313EA9C791EE}"/>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6" name="Freeform 60">
                <a:extLst>
                  <a:ext uri="{FF2B5EF4-FFF2-40B4-BE49-F238E27FC236}">
                    <a16:creationId xmlns:a16="http://schemas.microsoft.com/office/drawing/2014/main" id="{AAD68BFC-4913-4640-9C1B-E313CE1E3919}"/>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7" name="Freeform 61">
                <a:extLst>
                  <a:ext uri="{FF2B5EF4-FFF2-40B4-BE49-F238E27FC236}">
                    <a16:creationId xmlns:a16="http://schemas.microsoft.com/office/drawing/2014/main" id="{3F5F1A18-22CB-439C-A369-971D72CBC46C}"/>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8" name="Oval 63">
                <a:extLst>
                  <a:ext uri="{FF2B5EF4-FFF2-40B4-BE49-F238E27FC236}">
                    <a16:creationId xmlns:a16="http://schemas.microsoft.com/office/drawing/2014/main" id="{23037DE2-1B15-4354-87A2-522374AC7AD5}"/>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79" name="Freeform 64">
                <a:extLst>
                  <a:ext uri="{FF2B5EF4-FFF2-40B4-BE49-F238E27FC236}">
                    <a16:creationId xmlns:a16="http://schemas.microsoft.com/office/drawing/2014/main" id="{A5FF66D5-9CA3-43F0-89B3-11828B140EEC}"/>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80" name="Oval 65">
                <a:extLst>
                  <a:ext uri="{FF2B5EF4-FFF2-40B4-BE49-F238E27FC236}">
                    <a16:creationId xmlns:a16="http://schemas.microsoft.com/office/drawing/2014/main" id="{0646D686-25D8-49DD-B025-A86A7D0A422A}"/>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681" name="Group 3680">
                <a:extLst>
                  <a:ext uri="{FF2B5EF4-FFF2-40B4-BE49-F238E27FC236}">
                    <a16:creationId xmlns:a16="http://schemas.microsoft.com/office/drawing/2014/main" id="{536C0450-5766-4C22-BFC0-64BDB5C00033}"/>
                  </a:ext>
                </a:extLst>
              </p:cNvPr>
              <p:cNvGrpSpPr/>
              <p:nvPr/>
            </p:nvGrpSpPr>
            <p:grpSpPr>
              <a:xfrm>
                <a:off x="2572545" y="2719835"/>
                <a:ext cx="598263" cy="105763"/>
                <a:chOff x="3824496" y="2158971"/>
                <a:chExt cx="1652311" cy="292100"/>
              </a:xfrm>
            </p:grpSpPr>
            <p:sp>
              <p:nvSpPr>
                <p:cNvPr id="3685" name="Freeform 69">
                  <a:extLst>
                    <a:ext uri="{FF2B5EF4-FFF2-40B4-BE49-F238E27FC236}">
                      <a16:creationId xmlns:a16="http://schemas.microsoft.com/office/drawing/2014/main" id="{4DC15BBD-BD4D-446E-B393-02D0C891C684}"/>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86" name="Freeform 69">
                  <a:extLst>
                    <a:ext uri="{FF2B5EF4-FFF2-40B4-BE49-F238E27FC236}">
                      <a16:creationId xmlns:a16="http://schemas.microsoft.com/office/drawing/2014/main" id="{7654B4BF-BEB7-4B3F-A2FF-FDAAEE31F5E6}"/>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682" name="Group 3681">
                <a:extLst>
                  <a:ext uri="{FF2B5EF4-FFF2-40B4-BE49-F238E27FC236}">
                    <a16:creationId xmlns:a16="http://schemas.microsoft.com/office/drawing/2014/main" id="{0D3892C4-0167-4FAF-935E-4DDEAECE7234}"/>
                  </a:ext>
                </a:extLst>
              </p:cNvPr>
              <p:cNvGrpSpPr/>
              <p:nvPr/>
            </p:nvGrpSpPr>
            <p:grpSpPr>
              <a:xfrm rot="10800000">
                <a:off x="2572545" y="3202854"/>
                <a:ext cx="598263" cy="105763"/>
                <a:chOff x="3824496" y="2158971"/>
                <a:chExt cx="1652311" cy="292100"/>
              </a:xfrm>
            </p:grpSpPr>
            <p:sp>
              <p:nvSpPr>
                <p:cNvPr id="3683" name="Freeform 69">
                  <a:extLst>
                    <a:ext uri="{FF2B5EF4-FFF2-40B4-BE49-F238E27FC236}">
                      <a16:creationId xmlns:a16="http://schemas.microsoft.com/office/drawing/2014/main" id="{FD611809-4F29-4FF5-88D5-740719952B7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84" name="Freeform 69">
                  <a:extLst>
                    <a:ext uri="{FF2B5EF4-FFF2-40B4-BE49-F238E27FC236}">
                      <a16:creationId xmlns:a16="http://schemas.microsoft.com/office/drawing/2014/main" id="{0E55DB78-B4FC-4819-8E8B-70E475A722E3}"/>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08" name="Group 3507">
              <a:extLst>
                <a:ext uri="{FF2B5EF4-FFF2-40B4-BE49-F238E27FC236}">
                  <a16:creationId xmlns:a16="http://schemas.microsoft.com/office/drawing/2014/main" id="{3E1086CD-6C61-4447-A43E-86A745B8AE9F}"/>
                </a:ext>
              </a:extLst>
            </p:cNvPr>
            <p:cNvGrpSpPr/>
            <p:nvPr/>
          </p:nvGrpSpPr>
          <p:grpSpPr>
            <a:xfrm>
              <a:off x="1799691" y="2828662"/>
              <a:ext cx="230660" cy="224790"/>
              <a:chOff x="2517467" y="2666210"/>
              <a:chExt cx="709863" cy="691797"/>
            </a:xfrm>
          </p:grpSpPr>
          <p:sp>
            <p:nvSpPr>
              <p:cNvPr id="3617" name="Freeform: Shape 3616">
                <a:extLst>
                  <a:ext uri="{FF2B5EF4-FFF2-40B4-BE49-F238E27FC236}">
                    <a16:creationId xmlns:a16="http://schemas.microsoft.com/office/drawing/2014/main" id="{BF030548-D018-4775-8EC8-3A09B25C9ED8}"/>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618" name="Oval 3617">
                <a:extLst>
                  <a:ext uri="{FF2B5EF4-FFF2-40B4-BE49-F238E27FC236}">
                    <a16:creationId xmlns:a16="http://schemas.microsoft.com/office/drawing/2014/main" id="{BB08873B-FF09-485B-9551-C9B4D5D73AFF}"/>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619" name="Freeform 5">
                <a:extLst>
                  <a:ext uri="{FF2B5EF4-FFF2-40B4-BE49-F238E27FC236}">
                    <a16:creationId xmlns:a16="http://schemas.microsoft.com/office/drawing/2014/main" id="{AE838A22-530C-41D8-BF00-68560241BA37}"/>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20" name="Freeform 6">
                <a:extLst>
                  <a:ext uri="{FF2B5EF4-FFF2-40B4-BE49-F238E27FC236}">
                    <a16:creationId xmlns:a16="http://schemas.microsoft.com/office/drawing/2014/main" id="{F2DDC815-3EC9-4456-9395-B56B7A1A77E8}"/>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21" name="Freeform 8">
                <a:extLst>
                  <a:ext uri="{FF2B5EF4-FFF2-40B4-BE49-F238E27FC236}">
                    <a16:creationId xmlns:a16="http://schemas.microsoft.com/office/drawing/2014/main" id="{41B6BA05-9172-4532-A739-AED5A5468147}"/>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622" name="Freeform 10">
                <a:extLst>
                  <a:ext uri="{FF2B5EF4-FFF2-40B4-BE49-F238E27FC236}">
                    <a16:creationId xmlns:a16="http://schemas.microsoft.com/office/drawing/2014/main" id="{D4E8ACF0-5CA3-4A9C-BA88-7482E2C9A5D9}"/>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23" name="Freeform 12">
                <a:extLst>
                  <a:ext uri="{FF2B5EF4-FFF2-40B4-BE49-F238E27FC236}">
                    <a16:creationId xmlns:a16="http://schemas.microsoft.com/office/drawing/2014/main" id="{BA2930B2-835C-4914-B997-2E8E80FA158B}"/>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24" name="Freeform 14">
                <a:extLst>
                  <a:ext uri="{FF2B5EF4-FFF2-40B4-BE49-F238E27FC236}">
                    <a16:creationId xmlns:a16="http://schemas.microsoft.com/office/drawing/2014/main" id="{AB625DDA-0A6E-40D4-BC73-CBFDC2CA9345}"/>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25" name="Freeform 16">
                <a:extLst>
                  <a:ext uri="{FF2B5EF4-FFF2-40B4-BE49-F238E27FC236}">
                    <a16:creationId xmlns:a16="http://schemas.microsoft.com/office/drawing/2014/main" id="{A3EF9FCA-9369-4635-A987-2725137BB197}"/>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26" name="Freeform 18">
                <a:extLst>
                  <a:ext uri="{FF2B5EF4-FFF2-40B4-BE49-F238E27FC236}">
                    <a16:creationId xmlns:a16="http://schemas.microsoft.com/office/drawing/2014/main" id="{EA967D39-8D0C-4A5B-80B3-69BD51550E97}"/>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27" name="Freeform 20">
                <a:extLst>
                  <a:ext uri="{FF2B5EF4-FFF2-40B4-BE49-F238E27FC236}">
                    <a16:creationId xmlns:a16="http://schemas.microsoft.com/office/drawing/2014/main" id="{C5089B2A-509A-464E-8553-12F401D4C381}"/>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28" name="Freeform 29">
                <a:extLst>
                  <a:ext uri="{FF2B5EF4-FFF2-40B4-BE49-F238E27FC236}">
                    <a16:creationId xmlns:a16="http://schemas.microsoft.com/office/drawing/2014/main" id="{6CF95C0A-433E-449E-AE5D-3FF468F66C88}"/>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29" name="Freeform 30">
                <a:extLst>
                  <a:ext uri="{FF2B5EF4-FFF2-40B4-BE49-F238E27FC236}">
                    <a16:creationId xmlns:a16="http://schemas.microsoft.com/office/drawing/2014/main" id="{41B76EF1-6B47-4A49-814B-CC6E9BE03104}"/>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0" name="Freeform 37">
                <a:extLst>
                  <a:ext uri="{FF2B5EF4-FFF2-40B4-BE49-F238E27FC236}">
                    <a16:creationId xmlns:a16="http://schemas.microsoft.com/office/drawing/2014/main" id="{6932C4D8-B583-4B5A-A278-E034BAEECFDE}"/>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1" name="Freeform 38">
                <a:extLst>
                  <a:ext uri="{FF2B5EF4-FFF2-40B4-BE49-F238E27FC236}">
                    <a16:creationId xmlns:a16="http://schemas.microsoft.com/office/drawing/2014/main" id="{AB8D5F50-C372-4D3A-9880-39B893805899}"/>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2" name="Freeform 40">
                <a:extLst>
                  <a:ext uri="{FF2B5EF4-FFF2-40B4-BE49-F238E27FC236}">
                    <a16:creationId xmlns:a16="http://schemas.microsoft.com/office/drawing/2014/main" id="{6F4488FD-33C8-4504-9C9F-035977FD3F70}"/>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3" name="Freeform 42">
                <a:extLst>
                  <a:ext uri="{FF2B5EF4-FFF2-40B4-BE49-F238E27FC236}">
                    <a16:creationId xmlns:a16="http://schemas.microsoft.com/office/drawing/2014/main" id="{E5F2047C-75EB-490C-8050-13BBECB3054F}"/>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4" name="Freeform 49">
                <a:extLst>
                  <a:ext uri="{FF2B5EF4-FFF2-40B4-BE49-F238E27FC236}">
                    <a16:creationId xmlns:a16="http://schemas.microsoft.com/office/drawing/2014/main" id="{DF9C9092-9DC2-448B-8996-B3ACAF17A8AB}"/>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5" name="Freeform 50">
                <a:extLst>
                  <a:ext uri="{FF2B5EF4-FFF2-40B4-BE49-F238E27FC236}">
                    <a16:creationId xmlns:a16="http://schemas.microsoft.com/office/drawing/2014/main" id="{E10CDECC-6775-4ACE-9961-1F1A9A1A89D6}"/>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6" name="Freeform 52">
                <a:extLst>
                  <a:ext uri="{FF2B5EF4-FFF2-40B4-BE49-F238E27FC236}">
                    <a16:creationId xmlns:a16="http://schemas.microsoft.com/office/drawing/2014/main" id="{21584559-FFD3-45C7-8B2D-DEB9BF9280C1}"/>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7" name="Freeform 54">
                <a:extLst>
                  <a:ext uri="{FF2B5EF4-FFF2-40B4-BE49-F238E27FC236}">
                    <a16:creationId xmlns:a16="http://schemas.microsoft.com/office/drawing/2014/main" id="{D52B2D9B-3305-4227-8EB3-5AF25B04454D}"/>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8" name="Freeform 55">
                <a:extLst>
                  <a:ext uri="{FF2B5EF4-FFF2-40B4-BE49-F238E27FC236}">
                    <a16:creationId xmlns:a16="http://schemas.microsoft.com/office/drawing/2014/main" id="{4106C547-E1EE-4859-9B21-2F4CBE279123}"/>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39" name="Freeform 57">
                <a:extLst>
                  <a:ext uri="{FF2B5EF4-FFF2-40B4-BE49-F238E27FC236}">
                    <a16:creationId xmlns:a16="http://schemas.microsoft.com/office/drawing/2014/main" id="{C0E8F989-BE15-4AEF-B94A-669C3979EE66}"/>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40" name="Freeform 58">
                <a:extLst>
                  <a:ext uri="{FF2B5EF4-FFF2-40B4-BE49-F238E27FC236}">
                    <a16:creationId xmlns:a16="http://schemas.microsoft.com/office/drawing/2014/main" id="{EEAAF513-FA97-4AFA-9FE6-EC74DA862A9B}"/>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41" name="Freeform 60">
                <a:extLst>
                  <a:ext uri="{FF2B5EF4-FFF2-40B4-BE49-F238E27FC236}">
                    <a16:creationId xmlns:a16="http://schemas.microsoft.com/office/drawing/2014/main" id="{32375814-F91D-4A06-B885-AB81BACA0F7D}"/>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42" name="Freeform 61">
                <a:extLst>
                  <a:ext uri="{FF2B5EF4-FFF2-40B4-BE49-F238E27FC236}">
                    <a16:creationId xmlns:a16="http://schemas.microsoft.com/office/drawing/2014/main" id="{3CA2056E-4318-467F-90BE-33596DF2DE7F}"/>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43" name="Oval 63">
                <a:extLst>
                  <a:ext uri="{FF2B5EF4-FFF2-40B4-BE49-F238E27FC236}">
                    <a16:creationId xmlns:a16="http://schemas.microsoft.com/office/drawing/2014/main" id="{4070F76C-5BD3-493E-8AE4-0C7E37778925}"/>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44" name="Freeform 64">
                <a:extLst>
                  <a:ext uri="{FF2B5EF4-FFF2-40B4-BE49-F238E27FC236}">
                    <a16:creationId xmlns:a16="http://schemas.microsoft.com/office/drawing/2014/main" id="{6180525E-9EBE-4088-951F-DAB26E79AD3C}"/>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45" name="Oval 65">
                <a:extLst>
                  <a:ext uri="{FF2B5EF4-FFF2-40B4-BE49-F238E27FC236}">
                    <a16:creationId xmlns:a16="http://schemas.microsoft.com/office/drawing/2014/main" id="{BB192DAB-4AFC-42FC-BDA1-14D08E6ED297}"/>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646" name="Group 3645">
                <a:extLst>
                  <a:ext uri="{FF2B5EF4-FFF2-40B4-BE49-F238E27FC236}">
                    <a16:creationId xmlns:a16="http://schemas.microsoft.com/office/drawing/2014/main" id="{C5C6B2E8-D587-4842-8B9C-0FB380F9B359}"/>
                  </a:ext>
                </a:extLst>
              </p:cNvPr>
              <p:cNvGrpSpPr/>
              <p:nvPr/>
            </p:nvGrpSpPr>
            <p:grpSpPr>
              <a:xfrm>
                <a:off x="2572545" y="2719835"/>
                <a:ext cx="598263" cy="105763"/>
                <a:chOff x="3824496" y="2158971"/>
                <a:chExt cx="1652311" cy="292100"/>
              </a:xfrm>
            </p:grpSpPr>
            <p:sp>
              <p:nvSpPr>
                <p:cNvPr id="3650" name="Freeform 69">
                  <a:extLst>
                    <a:ext uri="{FF2B5EF4-FFF2-40B4-BE49-F238E27FC236}">
                      <a16:creationId xmlns:a16="http://schemas.microsoft.com/office/drawing/2014/main" id="{00C6D188-0DCE-412D-956B-EBED939D8610}"/>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51" name="Freeform 69">
                  <a:extLst>
                    <a:ext uri="{FF2B5EF4-FFF2-40B4-BE49-F238E27FC236}">
                      <a16:creationId xmlns:a16="http://schemas.microsoft.com/office/drawing/2014/main" id="{2AD6631A-24D8-42B6-9D69-2EF42E996FEE}"/>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647" name="Group 3646">
                <a:extLst>
                  <a:ext uri="{FF2B5EF4-FFF2-40B4-BE49-F238E27FC236}">
                    <a16:creationId xmlns:a16="http://schemas.microsoft.com/office/drawing/2014/main" id="{CF4B1B89-27FA-4EC6-8F16-3BACAE64AF22}"/>
                  </a:ext>
                </a:extLst>
              </p:cNvPr>
              <p:cNvGrpSpPr/>
              <p:nvPr/>
            </p:nvGrpSpPr>
            <p:grpSpPr>
              <a:xfrm rot="10800000">
                <a:off x="2572545" y="3202854"/>
                <a:ext cx="598263" cy="105763"/>
                <a:chOff x="3824496" y="2158971"/>
                <a:chExt cx="1652311" cy="292100"/>
              </a:xfrm>
            </p:grpSpPr>
            <p:sp>
              <p:nvSpPr>
                <p:cNvPr id="3648" name="Freeform 69">
                  <a:extLst>
                    <a:ext uri="{FF2B5EF4-FFF2-40B4-BE49-F238E27FC236}">
                      <a16:creationId xmlns:a16="http://schemas.microsoft.com/office/drawing/2014/main" id="{9F449683-AD2B-492B-A53F-570E6EF862FA}"/>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49" name="Freeform 69">
                  <a:extLst>
                    <a:ext uri="{FF2B5EF4-FFF2-40B4-BE49-F238E27FC236}">
                      <a16:creationId xmlns:a16="http://schemas.microsoft.com/office/drawing/2014/main" id="{13DE80CD-5C7A-4057-9A84-05BDBA3ECC49}"/>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09" name="Group 3508">
              <a:extLst>
                <a:ext uri="{FF2B5EF4-FFF2-40B4-BE49-F238E27FC236}">
                  <a16:creationId xmlns:a16="http://schemas.microsoft.com/office/drawing/2014/main" id="{855D1FEE-E80D-4143-932A-BD91A9143D25}"/>
                </a:ext>
              </a:extLst>
            </p:cNvPr>
            <p:cNvGrpSpPr/>
            <p:nvPr/>
          </p:nvGrpSpPr>
          <p:grpSpPr>
            <a:xfrm>
              <a:off x="1799691" y="2292214"/>
              <a:ext cx="230660" cy="224790"/>
              <a:chOff x="2517467" y="2666210"/>
              <a:chExt cx="709863" cy="691797"/>
            </a:xfrm>
          </p:grpSpPr>
          <p:sp>
            <p:nvSpPr>
              <p:cNvPr id="3582" name="Freeform: Shape 3581">
                <a:extLst>
                  <a:ext uri="{FF2B5EF4-FFF2-40B4-BE49-F238E27FC236}">
                    <a16:creationId xmlns:a16="http://schemas.microsoft.com/office/drawing/2014/main" id="{1C80E956-5931-4F7E-BE53-F0A50B69216B}"/>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583" name="Oval 3582">
                <a:extLst>
                  <a:ext uri="{FF2B5EF4-FFF2-40B4-BE49-F238E27FC236}">
                    <a16:creationId xmlns:a16="http://schemas.microsoft.com/office/drawing/2014/main" id="{8E9E57A0-4B7F-4173-A6E4-0C1F77513C95}"/>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584" name="Freeform 5">
                <a:extLst>
                  <a:ext uri="{FF2B5EF4-FFF2-40B4-BE49-F238E27FC236}">
                    <a16:creationId xmlns:a16="http://schemas.microsoft.com/office/drawing/2014/main" id="{C86253D1-E27F-40AE-B35E-39720579406D}"/>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85" name="Freeform 6">
                <a:extLst>
                  <a:ext uri="{FF2B5EF4-FFF2-40B4-BE49-F238E27FC236}">
                    <a16:creationId xmlns:a16="http://schemas.microsoft.com/office/drawing/2014/main" id="{DCDFDAFF-E6C5-4BE0-AEF9-EDEB2421D039}"/>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86" name="Freeform 8">
                <a:extLst>
                  <a:ext uri="{FF2B5EF4-FFF2-40B4-BE49-F238E27FC236}">
                    <a16:creationId xmlns:a16="http://schemas.microsoft.com/office/drawing/2014/main" id="{685905F5-E379-416A-9B68-74846DE3C34F}"/>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587" name="Freeform 10">
                <a:extLst>
                  <a:ext uri="{FF2B5EF4-FFF2-40B4-BE49-F238E27FC236}">
                    <a16:creationId xmlns:a16="http://schemas.microsoft.com/office/drawing/2014/main" id="{D2E61FF8-A6C0-4D1A-887E-667F72D83512}"/>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88" name="Freeform 12">
                <a:extLst>
                  <a:ext uri="{FF2B5EF4-FFF2-40B4-BE49-F238E27FC236}">
                    <a16:creationId xmlns:a16="http://schemas.microsoft.com/office/drawing/2014/main" id="{C1BA9167-C745-4517-A0C5-7E96320E3A61}"/>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89" name="Freeform 14">
                <a:extLst>
                  <a:ext uri="{FF2B5EF4-FFF2-40B4-BE49-F238E27FC236}">
                    <a16:creationId xmlns:a16="http://schemas.microsoft.com/office/drawing/2014/main" id="{1551C559-C7AE-4B38-A258-6B70B2EABFF0}"/>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0" name="Freeform 16">
                <a:extLst>
                  <a:ext uri="{FF2B5EF4-FFF2-40B4-BE49-F238E27FC236}">
                    <a16:creationId xmlns:a16="http://schemas.microsoft.com/office/drawing/2014/main" id="{61D5E492-E731-4ACA-ADE2-E9450C5A0678}"/>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1" name="Freeform 18">
                <a:extLst>
                  <a:ext uri="{FF2B5EF4-FFF2-40B4-BE49-F238E27FC236}">
                    <a16:creationId xmlns:a16="http://schemas.microsoft.com/office/drawing/2014/main" id="{8CAFC0D0-2B67-4159-A45D-C8B97F49B1D1}"/>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2" name="Freeform 20">
                <a:extLst>
                  <a:ext uri="{FF2B5EF4-FFF2-40B4-BE49-F238E27FC236}">
                    <a16:creationId xmlns:a16="http://schemas.microsoft.com/office/drawing/2014/main" id="{87EC3264-8D47-45A2-9CFE-7EE608DA1C83}"/>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3" name="Freeform 29">
                <a:extLst>
                  <a:ext uri="{FF2B5EF4-FFF2-40B4-BE49-F238E27FC236}">
                    <a16:creationId xmlns:a16="http://schemas.microsoft.com/office/drawing/2014/main" id="{4CB2C4D3-D18A-4AFC-B2FD-692DA4B2D012}"/>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4" name="Freeform 30">
                <a:extLst>
                  <a:ext uri="{FF2B5EF4-FFF2-40B4-BE49-F238E27FC236}">
                    <a16:creationId xmlns:a16="http://schemas.microsoft.com/office/drawing/2014/main" id="{2AC0D3D6-D32E-446E-A2FC-D9EC888E8483}"/>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5" name="Freeform 37">
                <a:extLst>
                  <a:ext uri="{FF2B5EF4-FFF2-40B4-BE49-F238E27FC236}">
                    <a16:creationId xmlns:a16="http://schemas.microsoft.com/office/drawing/2014/main" id="{53F2B50B-1E56-4668-BB17-F8CA95EE549A}"/>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6" name="Freeform 38">
                <a:extLst>
                  <a:ext uri="{FF2B5EF4-FFF2-40B4-BE49-F238E27FC236}">
                    <a16:creationId xmlns:a16="http://schemas.microsoft.com/office/drawing/2014/main" id="{DD9437E3-88B0-4F5D-BD28-9069B704B3BA}"/>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7" name="Freeform 40">
                <a:extLst>
                  <a:ext uri="{FF2B5EF4-FFF2-40B4-BE49-F238E27FC236}">
                    <a16:creationId xmlns:a16="http://schemas.microsoft.com/office/drawing/2014/main" id="{E0B57D10-5981-4523-825A-03DA9FD6D04F}"/>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8" name="Freeform 42">
                <a:extLst>
                  <a:ext uri="{FF2B5EF4-FFF2-40B4-BE49-F238E27FC236}">
                    <a16:creationId xmlns:a16="http://schemas.microsoft.com/office/drawing/2014/main" id="{D81F77D6-B7EE-49BA-84D7-9697907CB4B5}"/>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99" name="Freeform 49">
                <a:extLst>
                  <a:ext uri="{FF2B5EF4-FFF2-40B4-BE49-F238E27FC236}">
                    <a16:creationId xmlns:a16="http://schemas.microsoft.com/office/drawing/2014/main" id="{232F1B27-B8CC-41E3-AA64-F1234F9B1151}"/>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0" name="Freeform 50">
                <a:extLst>
                  <a:ext uri="{FF2B5EF4-FFF2-40B4-BE49-F238E27FC236}">
                    <a16:creationId xmlns:a16="http://schemas.microsoft.com/office/drawing/2014/main" id="{B8B8DDAC-E528-45FF-92A9-E45A59F930A9}"/>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1" name="Freeform 52">
                <a:extLst>
                  <a:ext uri="{FF2B5EF4-FFF2-40B4-BE49-F238E27FC236}">
                    <a16:creationId xmlns:a16="http://schemas.microsoft.com/office/drawing/2014/main" id="{3BC53C2E-C182-4720-813F-1A51545103AE}"/>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2" name="Freeform 54">
                <a:extLst>
                  <a:ext uri="{FF2B5EF4-FFF2-40B4-BE49-F238E27FC236}">
                    <a16:creationId xmlns:a16="http://schemas.microsoft.com/office/drawing/2014/main" id="{2FE2D0EA-8824-43A8-BAFB-C9EBC5B2CC44}"/>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3" name="Freeform 55">
                <a:extLst>
                  <a:ext uri="{FF2B5EF4-FFF2-40B4-BE49-F238E27FC236}">
                    <a16:creationId xmlns:a16="http://schemas.microsoft.com/office/drawing/2014/main" id="{2AFFBFC6-6DA1-4EF9-A25D-28065DB63D7E}"/>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4" name="Freeform 57">
                <a:extLst>
                  <a:ext uri="{FF2B5EF4-FFF2-40B4-BE49-F238E27FC236}">
                    <a16:creationId xmlns:a16="http://schemas.microsoft.com/office/drawing/2014/main" id="{1114F171-F026-4910-8DD8-639980587BBD}"/>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5" name="Freeform 58">
                <a:extLst>
                  <a:ext uri="{FF2B5EF4-FFF2-40B4-BE49-F238E27FC236}">
                    <a16:creationId xmlns:a16="http://schemas.microsoft.com/office/drawing/2014/main" id="{F9D34706-634E-4FBD-963A-E51525879239}"/>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6" name="Freeform 60">
                <a:extLst>
                  <a:ext uri="{FF2B5EF4-FFF2-40B4-BE49-F238E27FC236}">
                    <a16:creationId xmlns:a16="http://schemas.microsoft.com/office/drawing/2014/main" id="{95E697FC-5F7B-49DB-9807-C6D7A8D2E790}"/>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7" name="Freeform 61">
                <a:extLst>
                  <a:ext uri="{FF2B5EF4-FFF2-40B4-BE49-F238E27FC236}">
                    <a16:creationId xmlns:a16="http://schemas.microsoft.com/office/drawing/2014/main" id="{B65EC4A6-95A1-4ACE-86E9-081594AB3DD8}"/>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8" name="Oval 63">
                <a:extLst>
                  <a:ext uri="{FF2B5EF4-FFF2-40B4-BE49-F238E27FC236}">
                    <a16:creationId xmlns:a16="http://schemas.microsoft.com/office/drawing/2014/main" id="{3EFE2E71-537B-4F2E-8C9E-1298F239F7A5}"/>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09" name="Freeform 64">
                <a:extLst>
                  <a:ext uri="{FF2B5EF4-FFF2-40B4-BE49-F238E27FC236}">
                    <a16:creationId xmlns:a16="http://schemas.microsoft.com/office/drawing/2014/main" id="{13F1F8EA-9F4A-4863-A22B-86380EFAD484}"/>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10" name="Oval 65">
                <a:extLst>
                  <a:ext uri="{FF2B5EF4-FFF2-40B4-BE49-F238E27FC236}">
                    <a16:creationId xmlns:a16="http://schemas.microsoft.com/office/drawing/2014/main" id="{ADAE8A3D-C1A8-4D21-BECF-1B76F84A1454}"/>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611" name="Group 3610">
                <a:extLst>
                  <a:ext uri="{FF2B5EF4-FFF2-40B4-BE49-F238E27FC236}">
                    <a16:creationId xmlns:a16="http://schemas.microsoft.com/office/drawing/2014/main" id="{08A3C102-AE2A-4D62-AC70-5C5B80F270F0}"/>
                  </a:ext>
                </a:extLst>
              </p:cNvPr>
              <p:cNvGrpSpPr/>
              <p:nvPr/>
            </p:nvGrpSpPr>
            <p:grpSpPr>
              <a:xfrm>
                <a:off x="2572545" y="2719835"/>
                <a:ext cx="598263" cy="105763"/>
                <a:chOff x="3824496" y="2158971"/>
                <a:chExt cx="1652311" cy="292100"/>
              </a:xfrm>
            </p:grpSpPr>
            <p:sp>
              <p:nvSpPr>
                <p:cNvPr id="3615" name="Freeform 69">
                  <a:extLst>
                    <a:ext uri="{FF2B5EF4-FFF2-40B4-BE49-F238E27FC236}">
                      <a16:creationId xmlns:a16="http://schemas.microsoft.com/office/drawing/2014/main" id="{C0CA340B-D301-4698-B9E2-5285CCCDAD44}"/>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16" name="Freeform 69">
                  <a:extLst>
                    <a:ext uri="{FF2B5EF4-FFF2-40B4-BE49-F238E27FC236}">
                      <a16:creationId xmlns:a16="http://schemas.microsoft.com/office/drawing/2014/main" id="{F219FCAE-2248-454B-BB2A-3146EEACF3CA}"/>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612" name="Group 3611">
                <a:extLst>
                  <a:ext uri="{FF2B5EF4-FFF2-40B4-BE49-F238E27FC236}">
                    <a16:creationId xmlns:a16="http://schemas.microsoft.com/office/drawing/2014/main" id="{B264B269-B293-4659-B8B9-789C65FAC68E}"/>
                  </a:ext>
                </a:extLst>
              </p:cNvPr>
              <p:cNvGrpSpPr/>
              <p:nvPr/>
            </p:nvGrpSpPr>
            <p:grpSpPr>
              <a:xfrm rot="10800000">
                <a:off x="2572545" y="3202854"/>
                <a:ext cx="598263" cy="105763"/>
                <a:chOff x="3824496" y="2158971"/>
                <a:chExt cx="1652311" cy="292100"/>
              </a:xfrm>
            </p:grpSpPr>
            <p:sp>
              <p:nvSpPr>
                <p:cNvPr id="3613" name="Freeform 69">
                  <a:extLst>
                    <a:ext uri="{FF2B5EF4-FFF2-40B4-BE49-F238E27FC236}">
                      <a16:creationId xmlns:a16="http://schemas.microsoft.com/office/drawing/2014/main" id="{1F994829-1FA6-46E3-9C24-CFD07C6A7915}"/>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614" name="Freeform 69">
                  <a:extLst>
                    <a:ext uri="{FF2B5EF4-FFF2-40B4-BE49-F238E27FC236}">
                      <a16:creationId xmlns:a16="http://schemas.microsoft.com/office/drawing/2014/main" id="{AAFB331D-2817-41AE-8523-501A96215974}"/>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10" name="Group 3509">
              <a:extLst>
                <a:ext uri="{FF2B5EF4-FFF2-40B4-BE49-F238E27FC236}">
                  <a16:creationId xmlns:a16="http://schemas.microsoft.com/office/drawing/2014/main" id="{50AAABDB-BCDB-4C54-83D0-E6EEEE15E8A1}"/>
                </a:ext>
              </a:extLst>
            </p:cNvPr>
            <p:cNvGrpSpPr/>
            <p:nvPr/>
          </p:nvGrpSpPr>
          <p:grpSpPr>
            <a:xfrm>
              <a:off x="1799691" y="2042278"/>
              <a:ext cx="230660" cy="224790"/>
              <a:chOff x="2517467" y="2666210"/>
              <a:chExt cx="709863" cy="691797"/>
            </a:xfrm>
          </p:grpSpPr>
          <p:sp>
            <p:nvSpPr>
              <p:cNvPr id="3547" name="Freeform: Shape 3546">
                <a:extLst>
                  <a:ext uri="{FF2B5EF4-FFF2-40B4-BE49-F238E27FC236}">
                    <a16:creationId xmlns:a16="http://schemas.microsoft.com/office/drawing/2014/main" id="{78035193-1CD0-48B0-8DD3-B48077947F57}"/>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548" name="Oval 3547">
                <a:extLst>
                  <a:ext uri="{FF2B5EF4-FFF2-40B4-BE49-F238E27FC236}">
                    <a16:creationId xmlns:a16="http://schemas.microsoft.com/office/drawing/2014/main" id="{23BB87AA-2C30-44E8-A57A-9B48256DF73C}"/>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549" name="Freeform 5">
                <a:extLst>
                  <a:ext uri="{FF2B5EF4-FFF2-40B4-BE49-F238E27FC236}">
                    <a16:creationId xmlns:a16="http://schemas.microsoft.com/office/drawing/2014/main" id="{81938741-2A74-45FB-BD18-6D4217055ED8}"/>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50" name="Freeform 6">
                <a:extLst>
                  <a:ext uri="{FF2B5EF4-FFF2-40B4-BE49-F238E27FC236}">
                    <a16:creationId xmlns:a16="http://schemas.microsoft.com/office/drawing/2014/main" id="{25717761-8B7E-4273-9B40-9EA1B3CBD3B2}"/>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51" name="Freeform 8">
                <a:extLst>
                  <a:ext uri="{FF2B5EF4-FFF2-40B4-BE49-F238E27FC236}">
                    <a16:creationId xmlns:a16="http://schemas.microsoft.com/office/drawing/2014/main" id="{85DB861C-B3CE-461E-A5DA-2B53398663F0}"/>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552" name="Freeform 10">
                <a:extLst>
                  <a:ext uri="{FF2B5EF4-FFF2-40B4-BE49-F238E27FC236}">
                    <a16:creationId xmlns:a16="http://schemas.microsoft.com/office/drawing/2014/main" id="{2380910D-89C7-4D9D-A26F-C6EC91B69712}"/>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53" name="Freeform 12">
                <a:extLst>
                  <a:ext uri="{FF2B5EF4-FFF2-40B4-BE49-F238E27FC236}">
                    <a16:creationId xmlns:a16="http://schemas.microsoft.com/office/drawing/2014/main" id="{955E9BD1-40CA-4E10-AF9E-5FF8F66FDDB5}"/>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54" name="Freeform 14">
                <a:extLst>
                  <a:ext uri="{FF2B5EF4-FFF2-40B4-BE49-F238E27FC236}">
                    <a16:creationId xmlns:a16="http://schemas.microsoft.com/office/drawing/2014/main" id="{2E117CAB-DFE5-4B11-A15E-EEC86139997C}"/>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55" name="Freeform 16">
                <a:extLst>
                  <a:ext uri="{FF2B5EF4-FFF2-40B4-BE49-F238E27FC236}">
                    <a16:creationId xmlns:a16="http://schemas.microsoft.com/office/drawing/2014/main" id="{B35E8FE9-F9F3-4D35-820A-925C635CA733}"/>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56" name="Freeform 18">
                <a:extLst>
                  <a:ext uri="{FF2B5EF4-FFF2-40B4-BE49-F238E27FC236}">
                    <a16:creationId xmlns:a16="http://schemas.microsoft.com/office/drawing/2014/main" id="{17844C70-B0A8-41BD-BA30-8CA5B400880D}"/>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57" name="Freeform 20">
                <a:extLst>
                  <a:ext uri="{FF2B5EF4-FFF2-40B4-BE49-F238E27FC236}">
                    <a16:creationId xmlns:a16="http://schemas.microsoft.com/office/drawing/2014/main" id="{433C96D7-D13D-4195-9E38-6E51AA59A98D}"/>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58" name="Freeform 29">
                <a:extLst>
                  <a:ext uri="{FF2B5EF4-FFF2-40B4-BE49-F238E27FC236}">
                    <a16:creationId xmlns:a16="http://schemas.microsoft.com/office/drawing/2014/main" id="{DBAB210E-9BF5-4F2B-AF00-166C9B1D2DD3}"/>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59" name="Freeform 30">
                <a:extLst>
                  <a:ext uri="{FF2B5EF4-FFF2-40B4-BE49-F238E27FC236}">
                    <a16:creationId xmlns:a16="http://schemas.microsoft.com/office/drawing/2014/main" id="{3FC7C3C6-1005-4E91-8277-2BD6EB72748B}"/>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0" name="Freeform 37">
                <a:extLst>
                  <a:ext uri="{FF2B5EF4-FFF2-40B4-BE49-F238E27FC236}">
                    <a16:creationId xmlns:a16="http://schemas.microsoft.com/office/drawing/2014/main" id="{A7E1BAC4-3356-438B-B9B4-236592018CF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1" name="Freeform 38">
                <a:extLst>
                  <a:ext uri="{FF2B5EF4-FFF2-40B4-BE49-F238E27FC236}">
                    <a16:creationId xmlns:a16="http://schemas.microsoft.com/office/drawing/2014/main" id="{51EDA4EA-D01C-4EA8-B8AB-4B800B071A7B}"/>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2" name="Freeform 40">
                <a:extLst>
                  <a:ext uri="{FF2B5EF4-FFF2-40B4-BE49-F238E27FC236}">
                    <a16:creationId xmlns:a16="http://schemas.microsoft.com/office/drawing/2014/main" id="{AC63D060-0DB7-44B9-942B-A7D4E0830F5B}"/>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3" name="Freeform 42">
                <a:extLst>
                  <a:ext uri="{FF2B5EF4-FFF2-40B4-BE49-F238E27FC236}">
                    <a16:creationId xmlns:a16="http://schemas.microsoft.com/office/drawing/2014/main" id="{2E28C21B-4268-4FFE-A43A-2D8F5490898A}"/>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4" name="Freeform 49">
                <a:extLst>
                  <a:ext uri="{FF2B5EF4-FFF2-40B4-BE49-F238E27FC236}">
                    <a16:creationId xmlns:a16="http://schemas.microsoft.com/office/drawing/2014/main" id="{A59F596D-845D-423D-B245-C6D588CD9B7E}"/>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5" name="Freeform 50">
                <a:extLst>
                  <a:ext uri="{FF2B5EF4-FFF2-40B4-BE49-F238E27FC236}">
                    <a16:creationId xmlns:a16="http://schemas.microsoft.com/office/drawing/2014/main" id="{90331F39-A74D-4F62-AE62-9DE9F21394EE}"/>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6" name="Freeform 52">
                <a:extLst>
                  <a:ext uri="{FF2B5EF4-FFF2-40B4-BE49-F238E27FC236}">
                    <a16:creationId xmlns:a16="http://schemas.microsoft.com/office/drawing/2014/main" id="{BE1E9735-6D76-4AA9-A3E2-8789903287E2}"/>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7" name="Freeform 54">
                <a:extLst>
                  <a:ext uri="{FF2B5EF4-FFF2-40B4-BE49-F238E27FC236}">
                    <a16:creationId xmlns:a16="http://schemas.microsoft.com/office/drawing/2014/main" id="{7BEE8CEA-52FB-4DDA-90CE-A54B366317D7}"/>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8" name="Freeform 55">
                <a:extLst>
                  <a:ext uri="{FF2B5EF4-FFF2-40B4-BE49-F238E27FC236}">
                    <a16:creationId xmlns:a16="http://schemas.microsoft.com/office/drawing/2014/main" id="{12786F6E-96CB-4E3A-8017-956D5080247E}"/>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69" name="Freeform 57">
                <a:extLst>
                  <a:ext uri="{FF2B5EF4-FFF2-40B4-BE49-F238E27FC236}">
                    <a16:creationId xmlns:a16="http://schemas.microsoft.com/office/drawing/2014/main" id="{B8794F0C-B14E-48AA-BBBE-F7734B9EC487}"/>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70" name="Freeform 58">
                <a:extLst>
                  <a:ext uri="{FF2B5EF4-FFF2-40B4-BE49-F238E27FC236}">
                    <a16:creationId xmlns:a16="http://schemas.microsoft.com/office/drawing/2014/main" id="{C52F693F-D5AD-47F7-A1A1-E54E83E27369}"/>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71" name="Freeform 60">
                <a:extLst>
                  <a:ext uri="{FF2B5EF4-FFF2-40B4-BE49-F238E27FC236}">
                    <a16:creationId xmlns:a16="http://schemas.microsoft.com/office/drawing/2014/main" id="{DF7B155C-EF9C-4936-B432-19381352C018}"/>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72" name="Freeform 61">
                <a:extLst>
                  <a:ext uri="{FF2B5EF4-FFF2-40B4-BE49-F238E27FC236}">
                    <a16:creationId xmlns:a16="http://schemas.microsoft.com/office/drawing/2014/main" id="{F657B5C3-1281-43D9-8B10-34E50E4168C1}"/>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73" name="Oval 63">
                <a:extLst>
                  <a:ext uri="{FF2B5EF4-FFF2-40B4-BE49-F238E27FC236}">
                    <a16:creationId xmlns:a16="http://schemas.microsoft.com/office/drawing/2014/main" id="{9B36ED51-1722-404D-88A0-72309DD70636}"/>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74" name="Freeform 64">
                <a:extLst>
                  <a:ext uri="{FF2B5EF4-FFF2-40B4-BE49-F238E27FC236}">
                    <a16:creationId xmlns:a16="http://schemas.microsoft.com/office/drawing/2014/main" id="{66D4ED20-7D64-404F-A11F-EE832D04A7F1}"/>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75" name="Oval 65">
                <a:extLst>
                  <a:ext uri="{FF2B5EF4-FFF2-40B4-BE49-F238E27FC236}">
                    <a16:creationId xmlns:a16="http://schemas.microsoft.com/office/drawing/2014/main" id="{39BA18C9-3D28-42CA-8368-2E9D97CAB318}"/>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576" name="Group 3575">
                <a:extLst>
                  <a:ext uri="{FF2B5EF4-FFF2-40B4-BE49-F238E27FC236}">
                    <a16:creationId xmlns:a16="http://schemas.microsoft.com/office/drawing/2014/main" id="{49821D85-0081-4E46-A138-5DBE108A22E3}"/>
                  </a:ext>
                </a:extLst>
              </p:cNvPr>
              <p:cNvGrpSpPr/>
              <p:nvPr/>
            </p:nvGrpSpPr>
            <p:grpSpPr>
              <a:xfrm>
                <a:off x="2572545" y="2719835"/>
                <a:ext cx="598263" cy="105763"/>
                <a:chOff x="3824496" y="2158971"/>
                <a:chExt cx="1652311" cy="292100"/>
              </a:xfrm>
            </p:grpSpPr>
            <p:sp>
              <p:nvSpPr>
                <p:cNvPr id="3580" name="Freeform 69">
                  <a:extLst>
                    <a:ext uri="{FF2B5EF4-FFF2-40B4-BE49-F238E27FC236}">
                      <a16:creationId xmlns:a16="http://schemas.microsoft.com/office/drawing/2014/main" id="{F67293F6-761E-4C12-BB86-EE923DEFFCCB}"/>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81" name="Freeform 69">
                  <a:extLst>
                    <a:ext uri="{FF2B5EF4-FFF2-40B4-BE49-F238E27FC236}">
                      <a16:creationId xmlns:a16="http://schemas.microsoft.com/office/drawing/2014/main" id="{DAE7BED1-B9A6-40DD-AE06-378D8EE506F6}"/>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577" name="Group 3576">
                <a:extLst>
                  <a:ext uri="{FF2B5EF4-FFF2-40B4-BE49-F238E27FC236}">
                    <a16:creationId xmlns:a16="http://schemas.microsoft.com/office/drawing/2014/main" id="{5F18A598-66F4-4375-9563-C7D6DECFC12E}"/>
                  </a:ext>
                </a:extLst>
              </p:cNvPr>
              <p:cNvGrpSpPr/>
              <p:nvPr/>
            </p:nvGrpSpPr>
            <p:grpSpPr>
              <a:xfrm rot="10800000">
                <a:off x="2572545" y="3202854"/>
                <a:ext cx="598263" cy="105763"/>
                <a:chOff x="3824496" y="2158971"/>
                <a:chExt cx="1652311" cy="292100"/>
              </a:xfrm>
            </p:grpSpPr>
            <p:sp>
              <p:nvSpPr>
                <p:cNvPr id="3578" name="Freeform 69">
                  <a:extLst>
                    <a:ext uri="{FF2B5EF4-FFF2-40B4-BE49-F238E27FC236}">
                      <a16:creationId xmlns:a16="http://schemas.microsoft.com/office/drawing/2014/main" id="{AC09CEE2-2DA4-4079-A8D9-F7176EE1EBDE}"/>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79" name="Freeform 69">
                  <a:extLst>
                    <a:ext uri="{FF2B5EF4-FFF2-40B4-BE49-F238E27FC236}">
                      <a16:creationId xmlns:a16="http://schemas.microsoft.com/office/drawing/2014/main" id="{8EC0B5B7-5053-49CA-83FF-2B244F54589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511" name="Group 3510">
              <a:extLst>
                <a:ext uri="{FF2B5EF4-FFF2-40B4-BE49-F238E27FC236}">
                  <a16:creationId xmlns:a16="http://schemas.microsoft.com/office/drawing/2014/main" id="{EC111367-7356-4FC3-A7AF-72D9B3A6AB04}"/>
                </a:ext>
              </a:extLst>
            </p:cNvPr>
            <p:cNvGrpSpPr/>
            <p:nvPr/>
          </p:nvGrpSpPr>
          <p:grpSpPr>
            <a:xfrm>
              <a:off x="2081204" y="2173076"/>
              <a:ext cx="230660" cy="224790"/>
              <a:chOff x="2517467" y="2666210"/>
              <a:chExt cx="709863" cy="691797"/>
            </a:xfrm>
          </p:grpSpPr>
          <p:sp>
            <p:nvSpPr>
              <p:cNvPr id="3512" name="Freeform: Shape 3511">
                <a:extLst>
                  <a:ext uri="{FF2B5EF4-FFF2-40B4-BE49-F238E27FC236}">
                    <a16:creationId xmlns:a16="http://schemas.microsoft.com/office/drawing/2014/main" id="{48889AF8-545C-4848-86A2-1DC6A720778E}"/>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513" name="Oval 3512">
                <a:extLst>
                  <a:ext uri="{FF2B5EF4-FFF2-40B4-BE49-F238E27FC236}">
                    <a16:creationId xmlns:a16="http://schemas.microsoft.com/office/drawing/2014/main" id="{CEE286C1-AB40-4D8E-9F84-564F6C5E88C7}"/>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514" name="Freeform 5">
                <a:extLst>
                  <a:ext uri="{FF2B5EF4-FFF2-40B4-BE49-F238E27FC236}">
                    <a16:creationId xmlns:a16="http://schemas.microsoft.com/office/drawing/2014/main" id="{181D0A3F-8F56-4A79-9E77-A43B7E0B61AA}"/>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15" name="Freeform 6">
                <a:extLst>
                  <a:ext uri="{FF2B5EF4-FFF2-40B4-BE49-F238E27FC236}">
                    <a16:creationId xmlns:a16="http://schemas.microsoft.com/office/drawing/2014/main" id="{396EA39D-3827-43D6-917E-DD0152BB9380}"/>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16" name="Freeform 8">
                <a:extLst>
                  <a:ext uri="{FF2B5EF4-FFF2-40B4-BE49-F238E27FC236}">
                    <a16:creationId xmlns:a16="http://schemas.microsoft.com/office/drawing/2014/main" id="{64D2ADA7-EBB1-47F8-840D-79990D67824A}"/>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517" name="Freeform 10">
                <a:extLst>
                  <a:ext uri="{FF2B5EF4-FFF2-40B4-BE49-F238E27FC236}">
                    <a16:creationId xmlns:a16="http://schemas.microsoft.com/office/drawing/2014/main" id="{204959FE-16A6-4267-BF4D-088E537E1358}"/>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18" name="Freeform 12">
                <a:extLst>
                  <a:ext uri="{FF2B5EF4-FFF2-40B4-BE49-F238E27FC236}">
                    <a16:creationId xmlns:a16="http://schemas.microsoft.com/office/drawing/2014/main" id="{5B14E0EE-8CCE-4185-B4E9-30F263AA6C2A}"/>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19" name="Freeform 14">
                <a:extLst>
                  <a:ext uri="{FF2B5EF4-FFF2-40B4-BE49-F238E27FC236}">
                    <a16:creationId xmlns:a16="http://schemas.microsoft.com/office/drawing/2014/main" id="{9D959940-06F9-4352-9731-EA1AB4F86A26}"/>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0" name="Freeform 16">
                <a:extLst>
                  <a:ext uri="{FF2B5EF4-FFF2-40B4-BE49-F238E27FC236}">
                    <a16:creationId xmlns:a16="http://schemas.microsoft.com/office/drawing/2014/main" id="{9C06ED20-E0B2-4A4E-87C8-558421FDB00B}"/>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1" name="Freeform 18">
                <a:extLst>
                  <a:ext uri="{FF2B5EF4-FFF2-40B4-BE49-F238E27FC236}">
                    <a16:creationId xmlns:a16="http://schemas.microsoft.com/office/drawing/2014/main" id="{1436AC1B-B430-4E79-A425-769B27BCAF75}"/>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2" name="Freeform 20">
                <a:extLst>
                  <a:ext uri="{FF2B5EF4-FFF2-40B4-BE49-F238E27FC236}">
                    <a16:creationId xmlns:a16="http://schemas.microsoft.com/office/drawing/2014/main" id="{86BAC5FF-7FA0-44F6-BEB4-DE7DDD4DFA0F}"/>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3" name="Freeform 29">
                <a:extLst>
                  <a:ext uri="{FF2B5EF4-FFF2-40B4-BE49-F238E27FC236}">
                    <a16:creationId xmlns:a16="http://schemas.microsoft.com/office/drawing/2014/main" id="{BA4C2FAF-947B-4554-85FE-B0AD01DC9EDD}"/>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4" name="Freeform 30">
                <a:extLst>
                  <a:ext uri="{FF2B5EF4-FFF2-40B4-BE49-F238E27FC236}">
                    <a16:creationId xmlns:a16="http://schemas.microsoft.com/office/drawing/2014/main" id="{804C5B1A-850D-4BC0-840C-B650C0AE82F1}"/>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5" name="Freeform 37">
                <a:extLst>
                  <a:ext uri="{FF2B5EF4-FFF2-40B4-BE49-F238E27FC236}">
                    <a16:creationId xmlns:a16="http://schemas.microsoft.com/office/drawing/2014/main" id="{BF697849-0445-4D71-9054-E7674B379C0A}"/>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6" name="Freeform 38">
                <a:extLst>
                  <a:ext uri="{FF2B5EF4-FFF2-40B4-BE49-F238E27FC236}">
                    <a16:creationId xmlns:a16="http://schemas.microsoft.com/office/drawing/2014/main" id="{1F564A15-4C47-42A3-9308-E89C9BFD42B8}"/>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7" name="Freeform 40">
                <a:extLst>
                  <a:ext uri="{FF2B5EF4-FFF2-40B4-BE49-F238E27FC236}">
                    <a16:creationId xmlns:a16="http://schemas.microsoft.com/office/drawing/2014/main" id="{8C86E7DA-4FC1-4718-9AD6-70E363BB6E81}"/>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8" name="Freeform 42">
                <a:extLst>
                  <a:ext uri="{FF2B5EF4-FFF2-40B4-BE49-F238E27FC236}">
                    <a16:creationId xmlns:a16="http://schemas.microsoft.com/office/drawing/2014/main" id="{5BD95F47-0B68-4536-9BEB-5ED6EF435C2C}"/>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29" name="Freeform 49">
                <a:extLst>
                  <a:ext uri="{FF2B5EF4-FFF2-40B4-BE49-F238E27FC236}">
                    <a16:creationId xmlns:a16="http://schemas.microsoft.com/office/drawing/2014/main" id="{26E4084E-DDA9-48F3-831D-2D16D897076D}"/>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0" name="Freeform 50">
                <a:extLst>
                  <a:ext uri="{FF2B5EF4-FFF2-40B4-BE49-F238E27FC236}">
                    <a16:creationId xmlns:a16="http://schemas.microsoft.com/office/drawing/2014/main" id="{70FBB580-659B-4F2A-9DB5-A7120627F861}"/>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1" name="Freeform 52">
                <a:extLst>
                  <a:ext uri="{FF2B5EF4-FFF2-40B4-BE49-F238E27FC236}">
                    <a16:creationId xmlns:a16="http://schemas.microsoft.com/office/drawing/2014/main" id="{2CF10CD8-2CDF-4A21-ACDB-065F7D92DDE7}"/>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2" name="Freeform 54">
                <a:extLst>
                  <a:ext uri="{FF2B5EF4-FFF2-40B4-BE49-F238E27FC236}">
                    <a16:creationId xmlns:a16="http://schemas.microsoft.com/office/drawing/2014/main" id="{E3BA1580-E033-4749-A75F-2A1078B3A9D9}"/>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3" name="Freeform 55">
                <a:extLst>
                  <a:ext uri="{FF2B5EF4-FFF2-40B4-BE49-F238E27FC236}">
                    <a16:creationId xmlns:a16="http://schemas.microsoft.com/office/drawing/2014/main" id="{6D47B400-6C49-4327-8025-F6079BA578B3}"/>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4" name="Freeform 57">
                <a:extLst>
                  <a:ext uri="{FF2B5EF4-FFF2-40B4-BE49-F238E27FC236}">
                    <a16:creationId xmlns:a16="http://schemas.microsoft.com/office/drawing/2014/main" id="{A40781EB-B0D9-4A04-A66F-21C35962B90D}"/>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5" name="Freeform 58">
                <a:extLst>
                  <a:ext uri="{FF2B5EF4-FFF2-40B4-BE49-F238E27FC236}">
                    <a16:creationId xmlns:a16="http://schemas.microsoft.com/office/drawing/2014/main" id="{9A5F9E79-C5E5-4335-BBC2-9D61D77ED92B}"/>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6" name="Freeform 60">
                <a:extLst>
                  <a:ext uri="{FF2B5EF4-FFF2-40B4-BE49-F238E27FC236}">
                    <a16:creationId xmlns:a16="http://schemas.microsoft.com/office/drawing/2014/main" id="{F68ECC18-2F31-4E0F-8DD2-2DCDF52FEC3D}"/>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7" name="Freeform 61">
                <a:extLst>
                  <a:ext uri="{FF2B5EF4-FFF2-40B4-BE49-F238E27FC236}">
                    <a16:creationId xmlns:a16="http://schemas.microsoft.com/office/drawing/2014/main" id="{335929D9-4089-4346-A543-1C98DAA52BFA}"/>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8" name="Oval 63">
                <a:extLst>
                  <a:ext uri="{FF2B5EF4-FFF2-40B4-BE49-F238E27FC236}">
                    <a16:creationId xmlns:a16="http://schemas.microsoft.com/office/drawing/2014/main" id="{1A5A9C14-1735-45FC-A7CE-E97415F99B0E}"/>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39" name="Freeform 64">
                <a:extLst>
                  <a:ext uri="{FF2B5EF4-FFF2-40B4-BE49-F238E27FC236}">
                    <a16:creationId xmlns:a16="http://schemas.microsoft.com/office/drawing/2014/main" id="{54FE2BC9-2554-4467-8FC6-FD88CF8D88C0}"/>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40" name="Oval 65">
                <a:extLst>
                  <a:ext uri="{FF2B5EF4-FFF2-40B4-BE49-F238E27FC236}">
                    <a16:creationId xmlns:a16="http://schemas.microsoft.com/office/drawing/2014/main" id="{760515F6-1856-40E0-BAEA-D5BA12061D20}"/>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541" name="Group 3540">
                <a:extLst>
                  <a:ext uri="{FF2B5EF4-FFF2-40B4-BE49-F238E27FC236}">
                    <a16:creationId xmlns:a16="http://schemas.microsoft.com/office/drawing/2014/main" id="{F43C5B12-4DF5-49B2-87DE-0160F6BA3B60}"/>
                  </a:ext>
                </a:extLst>
              </p:cNvPr>
              <p:cNvGrpSpPr/>
              <p:nvPr/>
            </p:nvGrpSpPr>
            <p:grpSpPr>
              <a:xfrm>
                <a:off x="2572545" y="2719835"/>
                <a:ext cx="598263" cy="105763"/>
                <a:chOff x="3824496" y="2158971"/>
                <a:chExt cx="1652311" cy="292100"/>
              </a:xfrm>
            </p:grpSpPr>
            <p:sp>
              <p:nvSpPr>
                <p:cNvPr id="3545" name="Freeform 69">
                  <a:extLst>
                    <a:ext uri="{FF2B5EF4-FFF2-40B4-BE49-F238E27FC236}">
                      <a16:creationId xmlns:a16="http://schemas.microsoft.com/office/drawing/2014/main" id="{F825282F-5470-4C80-B981-7E00F3AE9F00}"/>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46" name="Freeform 69">
                  <a:extLst>
                    <a:ext uri="{FF2B5EF4-FFF2-40B4-BE49-F238E27FC236}">
                      <a16:creationId xmlns:a16="http://schemas.microsoft.com/office/drawing/2014/main" id="{8F0BDE2E-D49D-4396-BDDB-79FBADFBD1D8}"/>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542" name="Group 3541">
                <a:extLst>
                  <a:ext uri="{FF2B5EF4-FFF2-40B4-BE49-F238E27FC236}">
                    <a16:creationId xmlns:a16="http://schemas.microsoft.com/office/drawing/2014/main" id="{29F5A344-16AD-4781-B7BF-7FBE0E49113E}"/>
                  </a:ext>
                </a:extLst>
              </p:cNvPr>
              <p:cNvGrpSpPr/>
              <p:nvPr/>
            </p:nvGrpSpPr>
            <p:grpSpPr>
              <a:xfrm rot="10800000">
                <a:off x="2572545" y="3202854"/>
                <a:ext cx="598263" cy="105763"/>
                <a:chOff x="3824496" y="2158971"/>
                <a:chExt cx="1652311" cy="292100"/>
              </a:xfrm>
            </p:grpSpPr>
            <p:sp>
              <p:nvSpPr>
                <p:cNvPr id="3543" name="Freeform 69">
                  <a:extLst>
                    <a:ext uri="{FF2B5EF4-FFF2-40B4-BE49-F238E27FC236}">
                      <a16:creationId xmlns:a16="http://schemas.microsoft.com/office/drawing/2014/main" id="{2F99F14B-4731-4FD0-B641-58E22AB454F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544" name="Freeform 69">
                  <a:extLst>
                    <a:ext uri="{FF2B5EF4-FFF2-40B4-BE49-F238E27FC236}">
                      <a16:creationId xmlns:a16="http://schemas.microsoft.com/office/drawing/2014/main" id="{E127821A-DFAE-400D-AA26-136F8C631101}"/>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cxnSp>
        <p:nvCxnSpPr>
          <p:cNvPr id="3932" name="Straight Arrow Connector 3931">
            <a:extLst>
              <a:ext uri="{FF2B5EF4-FFF2-40B4-BE49-F238E27FC236}">
                <a16:creationId xmlns:a16="http://schemas.microsoft.com/office/drawing/2014/main" id="{3C8CF71E-7C93-4BCC-82D0-FD4C59C08BC0}"/>
              </a:ext>
            </a:extLst>
          </p:cNvPr>
          <p:cNvCxnSpPr>
            <a:cxnSpLocks/>
            <a:stCxn id="3499" idx="3"/>
          </p:cNvCxnSpPr>
          <p:nvPr/>
        </p:nvCxnSpPr>
        <p:spPr>
          <a:xfrm flipV="1">
            <a:off x="4070194" y="5070989"/>
            <a:ext cx="1164331" cy="0"/>
          </a:xfrm>
          <a:prstGeom prst="straightConnector1">
            <a:avLst/>
          </a:prstGeom>
          <a:ln w="12700">
            <a:solidFill>
              <a:schemeClr val="accent6"/>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933" name="Straight Arrow Connector 3932">
            <a:extLst>
              <a:ext uri="{FF2B5EF4-FFF2-40B4-BE49-F238E27FC236}">
                <a16:creationId xmlns:a16="http://schemas.microsoft.com/office/drawing/2014/main" id="{0F58956A-BAB9-4F93-BE23-0E9F34666B8D}"/>
              </a:ext>
            </a:extLst>
          </p:cNvPr>
          <p:cNvCxnSpPr/>
          <p:nvPr/>
        </p:nvCxnSpPr>
        <p:spPr>
          <a:xfrm flipV="1">
            <a:off x="8324088" y="5070989"/>
            <a:ext cx="1164331" cy="0"/>
          </a:xfrm>
          <a:prstGeom prst="straightConnector1">
            <a:avLst/>
          </a:prstGeom>
          <a:ln w="12700">
            <a:solidFill>
              <a:schemeClr val="accent6"/>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3934" name="Rectangle 3933">
            <a:extLst>
              <a:ext uri="{FF2B5EF4-FFF2-40B4-BE49-F238E27FC236}">
                <a16:creationId xmlns:a16="http://schemas.microsoft.com/office/drawing/2014/main" id="{BE3687A9-B9B8-443A-AA00-82ADF903E3D4}"/>
              </a:ext>
            </a:extLst>
          </p:cNvPr>
          <p:cNvSpPr/>
          <p:nvPr/>
        </p:nvSpPr>
        <p:spPr>
          <a:xfrm>
            <a:off x="5801519" y="4572303"/>
            <a:ext cx="280572" cy="255542"/>
          </a:xfrm>
          <a:prstGeom prst="rect">
            <a:avLst/>
          </a:prstGeom>
          <a:noFill/>
          <a:ln>
            <a:solidFill>
              <a:schemeClr val="accent1"/>
            </a:solidFill>
            <a:prstDash val="dash"/>
          </a:ln>
          <a:effectLst>
            <a:glow rad="101600">
              <a:schemeClr val="accent1">
                <a:alpha val="6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3935" name="Rectangle 3934">
            <a:extLst>
              <a:ext uri="{FF2B5EF4-FFF2-40B4-BE49-F238E27FC236}">
                <a16:creationId xmlns:a16="http://schemas.microsoft.com/office/drawing/2014/main" id="{FB1A6083-CF61-488C-9CE2-4DD9D1707BB6}"/>
              </a:ext>
            </a:extLst>
          </p:cNvPr>
          <p:cNvSpPr/>
          <p:nvPr/>
        </p:nvSpPr>
        <p:spPr>
          <a:xfrm>
            <a:off x="6839850" y="4880352"/>
            <a:ext cx="280572" cy="255542"/>
          </a:xfrm>
          <a:prstGeom prst="rect">
            <a:avLst/>
          </a:prstGeom>
          <a:noFill/>
          <a:ln>
            <a:solidFill>
              <a:schemeClr val="accent1"/>
            </a:solidFill>
            <a:prstDash val="dash"/>
          </a:ln>
          <a:effectLst>
            <a:glow rad="101600">
              <a:schemeClr val="accent1">
                <a:alpha val="6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3936" name="Rectangle 3935">
            <a:extLst>
              <a:ext uri="{FF2B5EF4-FFF2-40B4-BE49-F238E27FC236}">
                <a16:creationId xmlns:a16="http://schemas.microsoft.com/office/drawing/2014/main" id="{B692CA3B-4838-4D7C-B43F-AD7D2369D2BB}"/>
              </a:ext>
            </a:extLst>
          </p:cNvPr>
          <p:cNvSpPr/>
          <p:nvPr/>
        </p:nvSpPr>
        <p:spPr>
          <a:xfrm>
            <a:off x="7456720" y="4270943"/>
            <a:ext cx="280572" cy="255542"/>
          </a:xfrm>
          <a:prstGeom prst="rect">
            <a:avLst/>
          </a:prstGeom>
          <a:noFill/>
          <a:ln>
            <a:solidFill>
              <a:schemeClr val="accent1"/>
            </a:solidFill>
            <a:prstDash val="dash"/>
          </a:ln>
          <a:effectLst>
            <a:glow rad="101600">
              <a:schemeClr val="accent1">
                <a:alpha val="6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3937" name="Rectangle 3936">
            <a:extLst>
              <a:ext uri="{FF2B5EF4-FFF2-40B4-BE49-F238E27FC236}">
                <a16:creationId xmlns:a16="http://schemas.microsoft.com/office/drawing/2014/main" id="{35D45D9C-417E-4398-90C1-AB6E99124F71}"/>
              </a:ext>
            </a:extLst>
          </p:cNvPr>
          <p:cNvSpPr/>
          <p:nvPr/>
        </p:nvSpPr>
        <p:spPr>
          <a:xfrm>
            <a:off x="7845196" y="4098299"/>
            <a:ext cx="280572" cy="255542"/>
          </a:xfrm>
          <a:prstGeom prst="rect">
            <a:avLst/>
          </a:prstGeom>
          <a:noFill/>
          <a:ln>
            <a:solidFill>
              <a:schemeClr val="accent1"/>
            </a:solidFill>
            <a:prstDash val="dash"/>
          </a:ln>
          <a:effectLst>
            <a:glow rad="101600">
              <a:schemeClr val="accent1">
                <a:alpha val="6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3938" name="Rectangle 3937">
            <a:extLst>
              <a:ext uri="{FF2B5EF4-FFF2-40B4-BE49-F238E27FC236}">
                <a16:creationId xmlns:a16="http://schemas.microsoft.com/office/drawing/2014/main" id="{F60F4516-1516-4613-947C-593E9AA739A9}"/>
              </a:ext>
            </a:extLst>
          </p:cNvPr>
          <p:cNvSpPr/>
          <p:nvPr/>
        </p:nvSpPr>
        <p:spPr>
          <a:xfrm>
            <a:off x="7771315" y="5825946"/>
            <a:ext cx="280572" cy="255542"/>
          </a:xfrm>
          <a:prstGeom prst="rect">
            <a:avLst/>
          </a:prstGeom>
          <a:noFill/>
          <a:ln>
            <a:solidFill>
              <a:schemeClr val="accent1"/>
            </a:solidFill>
            <a:prstDash val="dash"/>
          </a:ln>
          <a:effectLst>
            <a:glow rad="101600">
              <a:schemeClr val="accent1">
                <a:alpha val="6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grpSp>
        <p:nvGrpSpPr>
          <p:cNvPr id="3939" name="Group 3938">
            <a:extLst>
              <a:ext uri="{FF2B5EF4-FFF2-40B4-BE49-F238E27FC236}">
                <a16:creationId xmlns:a16="http://schemas.microsoft.com/office/drawing/2014/main" id="{B9EB9E22-5664-4773-A272-2CAD2EDAA9C3}"/>
              </a:ext>
            </a:extLst>
          </p:cNvPr>
          <p:cNvGrpSpPr/>
          <p:nvPr/>
        </p:nvGrpSpPr>
        <p:grpSpPr>
          <a:xfrm>
            <a:off x="5786143" y="4546344"/>
            <a:ext cx="309164" cy="301296"/>
            <a:chOff x="2517467" y="2666210"/>
            <a:chExt cx="709863" cy="691797"/>
          </a:xfrm>
        </p:grpSpPr>
        <p:sp>
          <p:nvSpPr>
            <p:cNvPr id="3940" name="Freeform: Shape 3939">
              <a:extLst>
                <a:ext uri="{FF2B5EF4-FFF2-40B4-BE49-F238E27FC236}">
                  <a16:creationId xmlns:a16="http://schemas.microsoft.com/office/drawing/2014/main" id="{4C8D4F8C-E658-4921-B44F-E12BCC494F70}"/>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941" name="Oval 3940">
              <a:extLst>
                <a:ext uri="{FF2B5EF4-FFF2-40B4-BE49-F238E27FC236}">
                  <a16:creationId xmlns:a16="http://schemas.microsoft.com/office/drawing/2014/main" id="{5C42F439-1281-4946-B9C4-CB33A863DFE9}"/>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942" name="Freeform 5">
              <a:extLst>
                <a:ext uri="{FF2B5EF4-FFF2-40B4-BE49-F238E27FC236}">
                  <a16:creationId xmlns:a16="http://schemas.microsoft.com/office/drawing/2014/main" id="{C2E39D93-4815-4B71-9121-0083F5FE62B1}"/>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43" name="Freeform 6">
              <a:extLst>
                <a:ext uri="{FF2B5EF4-FFF2-40B4-BE49-F238E27FC236}">
                  <a16:creationId xmlns:a16="http://schemas.microsoft.com/office/drawing/2014/main" id="{CF6D9BED-9DFF-43A3-976B-D5CE60A4C030}"/>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44" name="Freeform 8">
              <a:extLst>
                <a:ext uri="{FF2B5EF4-FFF2-40B4-BE49-F238E27FC236}">
                  <a16:creationId xmlns:a16="http://schemas.microsoft.com/office/drawing/2014/main" id="{FEAB4A01-57A8-431A-A70D-063D5766C191}"/>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945" name="Freeform 10">
              <a:extLst>
                <a:ext uri="{FF2B5EF4-FFF2-40B4-BE49-F238E27FC236}">
                  <a16:creationId xmlns:a16="http://schemas.microsoft.com/office/drawing/2014/main" id="{02DE2A7F-4401-4B0F-9E25-BA1E9C3196F4}"/>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46" name="Freeform 12">
              <a:extLst>
                <a:ext uri="{FF2B5EF4-FFF2-40B4-BE49-F238E27FC236}">
                  <a16:creationId xmlns:a16="http://schemas.microsoft.com/office/drawing/2014/main" id="{22DA910C-E176-4C15-B29B-F26F9CBEEBEA}"/>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47" name="Freeform 14">
              <a:extLst>
                <a:ext uri="{FF2B5EF4-FFF2-40B4-BE49-F238E27FC236}">
                  <a16:creationId xmlns:a16="http://schemas.microsoft.com/office/drawing/2014/main" id="{D6FDE5AA-85D5-44F6-B876-CFE9CA67A6A6}"/>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48" name="Freeform 16">
              <a:extLst>
                <a:ext uri="{FF2B5EF4-FFF2-40B4-BE49-F238E27FC236}">
                  <a16:creationId xmlns:a16="http://schemas.microsoft.com/office/drawing/2014/main" id="{4992E08F-ACF9-4868-ACCE-3930F7FB22BD}"/>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49" name="Freeform 18">
              <a:extLst>
                <a:ext uri="{FF2B5EF4-FFF2-40B4-BE49-F238E27FC236}">
                  <a16:creationId xmlns:a16="http://schemas.microsoft.com/office/drawing/2014/main" id="{5AC7CA27-A0B7-42C2-9218-6EAF331BF4DC}"/>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0" name="Freeform 20">
              <a:extLst>
                <a:ext uri="{FF2B5EF4-FFF2-40B4-BE49-F238E27FC236}">
                  <a16:creationId xmlns:a16="http://schemas.microsoft.com/office/drawing/2014/main" id="{764750D6-7EC6-4EB8-AD42-B340B417A99D}"/>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1" name="Freeform 29">
              <a:extLst>
                <a:ext uri="{FF2B5EF4-FFF2-40B4-BE49-F238E27FC236}">
                  <a16:creationId xmlns:a16="http://schemas.microsoft.com/office/drawing/2014/main" id="{BB3E072B-94F0-4915-9FDD-DFA899855062}"/>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2" name="Freeform 30">
              <a:extLst>
                <a:ext uri="{FF2B5EF4-FFF2-40B4-BE49-F238E27FC236}">
                  <a16:creationId xmlns:a16="http://schemas.microsoft.com/office/drawing/2014/main" id="{7EAC8C83-1669-431B-B102-066D973D6E9C}"/>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3" name="Freeform 37">
              <a:extLst>
                <a:ext uri="{FF2B5EF4-FFF2-40B4-BE49-F238E27FC236}">
                  <a16:creationId xmlns:a16="http://schemas.microsoft.com/office/drawing/2014/main" id="{D8897C63-3BD9-44D7-9693-F3BFB44733DB}"/>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4" name="Freeform 38">
              <a:extLst>
                <a:ext uri="{FF2B5EF4-FFF2-40B4-BE49-F238E27FC236}">
                  <a16:creationId xmlns:a16="http://schemas.microsoft.com/office/drawing/2014/main" id="{AFB28024-3433-465D-AED4-8B6EA42ECAE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5" name="Freeform 40">
              <a:extLst>
                <a:ext uri="{FF2B5EF4-FFF2-40B4-BE49-F238E27FC236}">
                  <a16:creationId xmlns:a16="http://schemas.microsoft.com/office/drawing/2014/main" id="{6ECB2BC0-E1E5-40FD-8A46-76D797CC816F}"/>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6" name="Freeform 42">
              <a:extLst>
                <a:ext uri="{FF2B5EF4-FFF2-40B4-BE49-F238E27FC236}">
                  <a16:creationId xmlns:a16="http://schemas.microsoft.com/office/drawing/2014/main" id="{2985554E-6837-432A-A44B-A9C8B18D00E1}"/>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7" name="Freeform 49">
              <a:extLst>
                <a:ext uri="{FF2B5EF4-FFF2-40B4-BE49-F238E27FC236}">
                  <a16:creationId xmlns:a16="http://schemas.microsoft.com/office/drawing/2014/main" id="{1D558713-BCA4-4F6D-BDEF-2B46B563D109}"/>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8" name="Freeform 50">
              <a:extLst>
                <a:ext uri="{FF2B5EF4-FFF2-40B4-BE49-F238E27FC236}">
                  <a16:creationId xmlns:a16="http://schemas.microsoft.com/office/drawing/2014/main" id="{256A3CCF-8211-4A44-BD78-D0C765F409CA}"/>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59" name="Freeform 52">
              <a:extLst>
                <a:ext uri="{FF2B5EF4-FFF2-40B4-BE49-F238E27FC236}">
                  <a16:creationId xmlns:a16="http://schemas.microsoft.com/office/drawing/2014/main" id="{1A9A6D4A-5E14-40BB-8FDA-81EE47C168E9}"/>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60" name="Freeform 54">
              <a:extLst>
                <a:ext uri="{FF2B5EF4-FFF2-40B4-BE49-F238E27FC236}">
                  <a16:creationId xmlns:a16="http://schemas.microsoft.com/office/drawing/2014/main" id="{D27D8E7E-9247-427A-B55B-B84CFBB1F421}"/>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61" name="Freeform 55">
              <a:extLst>
                <a:ext uri="{FF2B5EF4-FFF2-40B4-BE49-F238E27FC236}">
                  <a16:creationId xmlns:a16="http://schemas.microsoft.com/office/drawing/2014/main" id="{6CEEA60E-3340-4ACC-9D09-AAB02A050753}"/>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62" name="Freeform 57">
              <a:extLst>
                <a:ext uri="{FF2B5EF4-FFF2-40B4-BE49-F238E27FC236}">
                  <a16:creationId xmlns:a16="http://schemas.microsoft.com/office/drawing/2014/main" id="{CF5086EA-C410-456C-BDAA-CCE6654F0ABA}"/>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63" name="Freeform 58">
              <a:extLst>
                <a:ext uri="{FF2B5EF4-FFF2-40B4-BE49-F238E27FC236}">
                  <a16:creationId xmlns:a16="http://schemas.microsoft.com/office/drawing/2014/main" id="{45B929D2-E394-483F-BFD5-026982576985}"/>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64" name="Freeform 60">
              <a:extLst>
                <a:ext uri="{FF2B5EF4-FFF2-40B4-BE49-F238E27FC236}">
                  <a16:creationId xmlns:a16="http://schemas.microsoft.com/office/drawing/2014/main" id="{BFA0AC42-7F32-4E97-9FC9-32484D617B35}"/>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65" name="Freeform 61">
              <a:extLst>
                <a:ext uri="{FF2B5EF4-FFF2-40B4-BE49-F238E27FC236}">
                  <a16:creationId xmlns:a16="http://schemas.microsoft.com/office/drawing/2014/main" id="{71D538A5-C79F-4CAF-AF0F-C03795F0E2D9}"/>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66" name="Oval 63">
              <a:extLst>
                <a:ext uri="{FF2B5EF4-FFF2-40B4-BE49-F238E27FC236}">
                  <a16:creationId xmlns:a16="http://schemas.microsoft.com/office/drawing/2014/main" id="{8D1FCC69-F48B-4473-A01B-BA7FB83D13D4}"/>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67" name="Freeform 64">
              <a:extLst>
                <a:ext uri="{FF2B5EF4-FFF2-40B4-BE49-F238E27FC236}">
                  <a16:creationId xmlns:a16="http://schemas.microsoft.com/office/drawing/2014/main" id="{79A63985-BB12-4993-ACE2-11FBB92386B1}"/>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68" name="Oval 65">
              <a:extLst>
                <a:ext uri="{FF2B5EF4-FFF2-40B4-BE49-F238E27FC236}">
                  <a16:creationId xmlns:a16="http://schemas.microsoft.com/office/drawing/2014/main" id="{52F96AE1-FF44-49E7-9AB3-9D3BAB4E78CC}"/>
                </a:ext>
              </a:extLst>
            </p:cNvPr>
            <p:cNvSpPr>
              <a:spLocks noChangeArrowheads="1"/>
            </p:cNvSpPr>
            <p:nvPr/>
          </p:nvSpPr>
          <p:spPr bwMode="auto">
            <a:xfrm>
              <a:off x="2833627" y="2973337"/>
              <a:ext cx="77535" cy="77535"/>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3969" name="Group 3968">
              <a:extLst>
                <a:ext uri="{FF2B5EF4-FFF2-40B4-BE49-F238E27FC236}">
                  <a16:creationId xmlns:a16="http://schemas.microsoft.com/office/drawing/2014/main" id="{A2DDFA9C-259F-4B38-B0E3-CC74F0CC7AA9}"/>
                </a:ext>
              </a:extLst>
            </p:cNvPr>
            <p:cNvGrpSpPr/>
            <p:nvPr/>
          </p:nvGrpSpPr>
          <p:grpSpPr>
            <a:xfrm>
              <a:off x="2572545" y="2719835"/>
              <a:ext cx="598263" cy="105763"/>
              <a:chOff x="3824496" y="2158971"/>
              <a:chExt cx="1652311" cy="292100"/>
            </a:xfrm>
          </p:grpSpPr>
          <p:sp>
            <p:nvSpPr>
              <p:cNvPr id="3973" name="Freeform 69">
                <a:extLst>
                  <a:ext uri="{FF2B5EF4-FFF2-40B4-BE49-F238E27FC236}">
                    <a16:creationId xmlns:a16="http://schemas.microsoft.com/office/drawing/2014/main" id="{E21FDFA9-2235-45B9-BD59-C99AAF359A7E}"/>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74" name="Freeform 69">
                <a:extLst>
                  <a:ext uri="{FF2B5EF4-FFF2-40B4-BE49-F238E27FC236}">
                    <a16:creationId xmlns:a16="http://schemas.microsoft.com/office/drawing/2014/main" id="{6D588135-495C-42AF-90A2-ABA693DEE46F}"/>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3970" name="Group 3969">
              <a:extLst>
                <a:ext uri="{FF2B5EF4-FFF2-40B4-BE49-F238E27FC236}">
                  <a16:creationId xmlns:a16="http://schemas.microsoft.com/office/drawing/2014/main" id="{5FD2D847-5D07-41EF-91FB-82A363BAE7F8}"/>
                </a:ext>
              </a:extLst>
            </p:cNvPr>
            <p:cNvGrpSpPr/>
            <p:nvPr/>
          </p:nvGrpSpPr>
          <p:grpSpPr>
            <a:xfrm rot="10800000">
              <a:off x="2572545" y="3202854"/>
              <a:ext cx="598263" cy="105763"/>
              <a:chOff x="3824496" y="2158971"/>
              <a:chExt cx="1652311" cy="292100"/>
            </a:xfrm>
          </p:grpSpPr>
          <p:sp>
            <p:nvSpPr>
              <p:cNvPr id="3971" name="Freeform 69">
                <a:extLst>
                  <a:ext uri="{FF2B5EF4-FFF2-40B4-BE49-F238E27FC236}">
                    <a16:creationId xmlns:a16="http://schemas.microsoft.com/office/drawing/2014/main" id="{17CD5831-DC85-45FD-A8C9-D28E9F2985EF}"/>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72" name="Freeform 69">
                <a:extLst>
                  <a:ext uri="{FF2B5EF4-FFF2-40B4-BE49-F238E27FC236}">
                    <a16:creationId xmlns:a16="http://schemas.microsoft.com/office/drawing/2014/main" id="{84D636E6-CDA1-46A3-A4C3-4AE351829672}"/>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3975" name="Group 3974">
            <a:extLst>
              <a:ext uri="{FF2B5EF4-FFF2-40B4-BE49-F238E27FC236}">
                <a16:creationId xmlns:a16="http://schemas.microsoft.com/office/drawing/2014/main" id="{078EA167-0E51-453F-B8C6-ABB437B3872E}"/>
              </a:ext>
            </a:extLst>
          </p:cNvPr>
          <p:cNvGrpSpPr/>
          <p:nvPr/>
        </p:nvGrpSpPr>
        <p:grpSpPr>
          <a:xfrm>
            <a:off x="6825913" y="4856082"/>
            <a:ext cx="309164" cy="301296"/>
            <a:chOff x="4509615" y="2749499"/>
            <a:chExt cx="230660" cy="224790"/>
          </a:xfrm>
        </p:grpSpPr>
        <p:sp>
          <p:nvSpPr>
            <p:cNvPr id="3976" name="Freeform: Shape 3975">
              <a:extLst>
                <a:ext uri="{FF2B5EF4-FFF2-40B4-BE49-F238E27FC236}">
                  <a16:creationId xmlns:a16="http://schemas.microsoft.com/office/drawing/2014/main" id="{652F8CFA-D12E-416E-B03D-56278CFDC82C}"/>
                </a:ext>
              </a:extLst>
            </p:cNvPr>
            <p:cNvSpPr>
              <a:spLocks/>
            </p:cNvSpPr>
            <p:nvPr/>
          </p:nvSpPr>
          <p:spPr bwMode="auto">
            <a:xfrm>
              <a:off x="4526737" y="2749499"/>
              <a:ext cx="186649" cy="224545"/>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3977" name="Oval 3976">
              <a:extLst>
                <a:ext uri="{FF2B5EF4-FFF2-40B4-BE49-F238E27FC236}">
                  <a16:creationId xmlns:a16="http://schemas.microsoft.com/office/drawing/2014/main" id="{A25B5A07-AABA-4043-8738-1973244D4EDC}"/>
                </a:ext>
              </a:extLst>
            </p:cNvPr>
            <p:cNvSpPr/>
            <p:nvPr/>
          </p:nvSpPr>
          <p:spPr>
            <a:xfrm>
              <a:off x="4550012" y="2788265"/>
              <a:ext cx="149335" cy="1493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3978" name="Freeform 5">
              <a:extLst>
                <a:ext uri="{FF2B5EF4-FFF2-40B4-BE49-F238E27FC236}">
                  <a16:creationId xmlns:a16="http://schemas.microsoft.com/office/drawing/2014/main" id="{FB04838E-22B3-4317-8A8B-6723E194B67E}"/>
                </a:ext>
              </a:extLst>
            </p:cNvPr>
            <p:cNvSpPr>
              <a:spLocks/>
            </p:cNvSpPr>
            <p:nvPr/>
          </p:nvSpPr>
          <p:spPr bwMode="auto">
            <a:xfrm>
              <a:off x="4567942" y="2804291"/>
              <a:ext cx="114117" cy="115042"/>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79" name="Freeform 6">
              <a:extLst>
                <a:ext uri="{FF2B5EF4-FFF2-40B4-BE49-F238E27FC236}">
                  <a16:creationId xmlns:a16="http://schemas.microsoft.com/office/drawing/2014/main" id="{D38D7A8E-1824-4EC9-B24A-52274753F00F}"/>
                </a:ext>
              </a:extLst>
            </p:cNvPr>
            <p:cNvSpPr>
              <a:spLocks/>
            </p:cNvSpPr>
            <p:nvPr/>
          </p:nvSpPr>
          <p:spPr bwMode="auto">
            <a:xfrm>
              <a:off x="4559758" y="2796707"/>
              <a:ext cx="130373" cy="130373"/>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80" name="Freeform 8">
              <a:extLst>
                <a:ext uri="{FF2B5EF4-FFF2-40B4-BE49-F238E27FC236}">
                  <a16:creationId xmlns:a16="http://schemas.microsoft.com/office/drawing/2014/main" id="{B8B77C22-0669-47FD-A5C6-961DDFA3F9FE}"/>
                </a:ext>
              </a:extLst>
            </p:cNvPr>
            <p:cNvSpPr>
              <a:spLocks noEditPoints="1"/>
            </p:cNvSpPr>
            <p:nvPr/>
          </p:nvSpPr>
          <p:spPr bwMode="auto">
            <a:xfrm>
              <a:off x="4509615" y="2749744"/>
              <a:ext cx="230660" cy="224545"/>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3981" name="Freeform 10">
              <a:extLst>
                <a:ext uri="{FF2B5EF4-FFF2-40B4-BE49-F238E27FC236}">
                  <a16:creationId xmlns:a16="http://schemas.microsoft.com/office/drawing/2014/main" id="{410FC6B9-ADE4-4B5F-9A59-97CD56C51BA5}"/>
                </a:ext>
              </a:extLst>
            </p:cNvPr>
            <p:cNvSpPr>
              <a:spLocks/>
            </p:cNvSpPr>
            <p:nvPr/>
          </p:nvSpPr>
          <p:spPr bwMode="auto">
            <a:xfrm>
              <a:off x="4549974" y="2766866"/>
              <a:ext cx="149941" cy="5137"/>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82" name="Freeform 12">
              <a:extLst>
                <a:ext uri="{FF2B5EF4-FFF2-40B4-BE49-F238E27FC236}">
                  <a16:creationId xmlns:a16="http://schemas.microsoft.com/office/drawing/2014/main" id="{C4F954B1-E4DF-42EF-84BB-50F8495ED910}"/>
                </a:ext>
              </a:extLst>
            </p:cNvPr>
            <p:cNvSpPr>
              <a:spLocks noEditPoints="1"/>
            </p:cNvSpPr>
            <p:nvPr/>
          </p:nvSpPr>
          <p:spPr bwMode="auto">
            <a:xfrm>
              <a:off x="4526737" y="2766866"/>
              <a:ext cx="196415" cy="190790"/>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83" name="Freeform 14">
              <a:extLst>
                <a:ext uri="{FF2B5EF4-FFF2-40B4-BE49-F238E27FC236}">
                  <a16:creationId xmlns:a16="http://schemas.microsoft.com/office/drawing/2014/main" id="{2E49B120-A328-43AE-A64F-F3741215E7AF}"/>
                </a:ext>
              </a:extLst>
            </p:cNvPr>
            <p:cNvSpPr>
              <a:spLocks/>
            </p:cNvSpPr>
            <p:nvPr/>
          </p:nvSpPr>
          <p:spPr bwMode="auto">
            <a:xfrm>
              <a:off x="4687929" y="2772003"/>
              <a:ext cx="29352" cy="30086"/>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84" name="Freeform 16">
              <a:extLst>
                <a:ext uri="{FF2B5EF4-FFF2-40B4-BE49-F238E27FC236}">
                  <a16:creationId xmlns:a16="http://schemas.microsoft.com/office/drawing/2014/main" id="{6D1333B0-89E4-476A-A2A1-C6D20B6BFE34}"/>
                </a:ext>
              </a:extLst>
            </p:cNvPr>
            <p:cNvSpPr>
              <a:spLocks noEditPoints="1"/>
            </p:cNvSpPr>
            <p:nvPr/>
          </p:nvSpPr>
          <p:spPr bwMode="auto">
            <a:xfrm>
              <a:off x="4697225" y="2766866"/>
              <a:ext cx="25928" cy="26173"/>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85" name="Freeform 18">
              <a:extLst>
                <a:ext uri="{FF2B5EF4-FFF2-40B4-BE49-F238E27FC236}">
                  <a16:creationId xmlns:a16="http://schemas.microsoft.com/office/drawing/2014/main" id="{26989885-6888-439C-A55F-14E3A4825D3F}"/>
                </a:ext>
              </a:extLst>
            </p:cNvPr>
            <p:cNvSpPr>
              <a:spLocks/>
            </p:cNvSpPr>
            <p:nvPr/>
          </p:nvSpPr>
          <p:spPr bwMode="auto">
            <a:xfrm>
              <a:off x="4532607" y="2772003"/>
              <a:ext cx="29352" cy="30086"/>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86" name="Freeform 20">
              <a:extLst>
                <a:ext uri="{FF2B5EF4-FFF2-40B4-BE49-F238E27FC236}">
                  <a16:creationId xmlns:a16="http://schemas.microsoft.com/office/drawing/2014/main" id="{D9E6116B-04FD-439F-9B33-21C37FA470EE}"/>
                </a:ext>
              </a:extLst>
            </p:cNvPr>
            <p:cNvSpPr>
              <a:spLocks noEditPoints="1"/>
            </p:cNvSpPr>
            <p:nvPr/>
          </p:nvSpPr>
          <p:spPr bwMode="auto">
            <a:xfrm>
              <a:off x="4526737" y="2766866"/>
              <a:ext cx="25928" cy="26173"/>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87" name="Freeform 29">
              <a:extLst>
                <a:ext uri="{FF2B5EF4-FFF2-40B4-BE49-F238E27FC236}">
                  <a16:creationId xmlns:a16="http://schemas.microsoft.com/office/drawing/2014/main" id="{66A47885-BB01-46AF-AA94-DD718474170C}"/>
                </a:ext>
              </a:extLst>
            </p:cNvPr>
            <p:cNvSpPr>
              <a:spLocks noEditPoints="1"/>
            </p:cNvSpPr>
            <p:nvPr/>
          </p:nvSpPr>
          <p:spPr bwMode="auto">
            <a:xfrm>
              <a:off x="4548996" y="2785700"/>
              <a:ext cx="152142" cy="152387"/>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88" name="Freeform 30">
              <a:extLst>
                <a:ext uri="{FF2B5EF4-FFF2-40B4-BE49-F238E27FC236}">
                  <a16:creationId xmlns:a16="http://schemas.microsoft.com/office/drawing/2014/main" id="{F3A05DE3-ADB5-4290-93AF-2A989C36E3D3}"/>
                </a:ext>
              </a:extLst>
            </p:cNvPr>
            <p:cNvSpPr>
              <a:spLocks/>
            </p:cNvSpPr>
            <p:nvPr/>
          </p:nvSpPr>
          <p:spPr bwMode="auto">
            <a:xfrm>
              <a:off x="4621398" y="2812117"/>
              <a:ext cx="65798" cy="53323"/>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89" name="Freeform 37">
              <a:extLst>
                <a:ext uri="{FF2B5EF4-FFF2-40B4-BE49-F238E27FC236}">
                  <a16:creationId xmlns:a16="http://schemas.microsoft.com/office/drawing/2014/main" id="{0EFB1E28-BD88-4409-8480-4193246AB286}"/>
                </a:ext>
              </a:extLst>
            </p:cNvPr>
            <p:cNvSpPr>
              <a:spLocks/>
            </p:cNvSpPr>
            <p:nvPr/>
          </p:nvSpPr>
          <p:spPr bwMode="auto">
            <a:xfrm>
              <a:off x="4526737" y="2766866"/>
              <a:ext cx="734" cy="245"/>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0" name="Freeform 38">
              <a:extLst>
                <a:ext uri="{FF2B5EF4-FFF2-40B4-BE49-F238E27FC236}">
                  <a16:creationId xmlns:a16="http://schemas.microsoft.com/office/drawing/2014/main" id="{B237C8AF-B515-40EE-905A-6AE269A78C85}"/>
                </a:ext>
              </a:extLst>
            </p:cNvPr>
            <p:cNvSpPr>
              <a:spLocks/>
            </p:cNvSpPr>
            <p:nvPr/>
          </p:nvSpPr>
          <p:spPr bwMode="auto">
            <a:xfrm>
              <a:off x="4526737" y="2766866"/>
              <a:ext cx="734" cy="245"/>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1" name="Freeform 40">
              <a:extLst>
                <a:ext uri="{FF2B5EF4-FFF2-40B4-BE49-F238E27FC236}">
                  <a16:creationId xmlns:a16="http://schemas.microsoft.com/office/drawing/2014/main" id="{628F54F6-7E9F-4FEA-A516-78207F0747EF}"/>
                </a:ext>
              </a:extLst>
            </p:cNvPr>
            <p:cNvSpPr>
              <a:spLocks/>
            </p:cNvSpPr>
            <p:nvPr/>
          </p:nvSpPr>
          <p:spPr bwMode="auto">
            <a:xfrm>
              <a:off x="4532607" y="2772003"/>
              <a:ext cx="15165" cy="15899"/>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2" name="Freeform 42">
              <a:extLst>
                <a:ext uri="{FF2B5EF4-FFF2-40B4-BE49-F238E27FC236}">
                  <a16:creationId xmlns:a16="http://schemas.microsoft.com/office/drawing/2014/main" id="{E091A1F6-F63E-4D5B-96A0-AD77D48C5394}"/>
                </a:ext>
              </a:extLst>
            </p:cNvPr>
            <p:cNvSpPr>
              <a:spLocks/>
            </p:cNvSpPr>
            <p:nvPr/>
          </p:nvSpPr>
          <p:spPr bwMode="auto">
            <a:xfrm>
              <a:off x="4526737" y="2766866"/>
              <a:ext cx="12719" cy="12964"/>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3" name="Freeform 49">
              <a:extLst>
                <a:ext uri="{FF2B5EF4-FFF2-40B4-BE49-F238E27FC236}">
                  <a16:creationId xmlns:a16="http://schemas.microsoft.com/office/drawing/2014/main" id="{EC52B20C-55B0-48B7-A7B0-DE11D1F85DF2}"/>
                </a:ext>
              </a:extLst>
            </p:cNvPr>
            <p:cNvSpPr>
              <a:spLocks/>
            </p:cNvSpPr>
            <p:nvPr/>
          </p:nvSpPr>
          <p:spPr bwMode="auto">
            <a:xfrm>
              <a:off x="4722418" y="2766866"/>
              <a:ext cx="734" cy="245"/>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4" name="Freeform 50">
              <a:extLst>
                <a:ext uri="{FF2B5EF4-FFF2-40B4-BE49-F238E27FC236}">
                  <a16:creationId xmlns:a16="http://schemas.microsoft.com/office/drawing/2014/main" id="{0F81B33C-5AFF-4EBB-A7DF-201C67879249}"/>
                </a:ext>
              </a:extLst>
            </p:cNvPr>
            <p:cNvSpPr>
              <a:spLocks/>
            </p:cNvSpPr>
            <p:nvPr/>
          </p:nvSpPr>
          <p:spPr bwMode="auto">
            <a:xfrm>
              <a:off x="4722418" y="2766866"/>
              <a:ext cx="734" cy="245"/>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5" name="Freeform 52">
              <a:extLst>
                <a:ext uri="{FF2B5EF4-FFF2-40B4-BE49-F238E27FC236}">
                  <a16:creationId xmlns:a16="http://schemas.microsoft.com/office/drawing/2014/main" id="{73A1F79A-313F-4736-9940-E9FB66D7D188}"/>
                </a:ext>
              </a:extLst>
            </p:cNvPr>
            <p:cNvSpPr>
              <a:spLocks/>
            </p:cNvSpPr>
            <p:nvPr/>
          </p:nvSpPr>
          <p:spPr bwMode="auto">
            <a:xfrm>
              <a:off x="4702116" y="2772003"/>
              <a:ext cx="15165" cy="15899"/>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6" name="Freeform 54">
              <a:extLst>
                <a:ext uri="{FF2B5EF4-FFF2-40B4-BE49-F238E27FC236}">
                  <a16:creationId xmlns:a16="http://schemas.microsoft.com/office/drawing/2014/main" id="{F7D6F482-BDDC-45EE-84AE-27CDBD38535E}"/>
                </a:ext>
              </a:extLst>
            </p:cNvPr>
            <p:cNvSpPr>
              <a:spLocks/>
            </p:cNvSpPr>
            <p:nvPr/>
          </p:nvSpPr>
          <p:spPr bwMode="auto">
            <a:xfrm>
              <a:off x="4710433" y="2766866"/>
              <a:ext cx="12719" cy="12964"/>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7" name="Freeform 55">
              <a:extLst>
                <a:ext uri="{FF2B5EF4-FFF2-40B4-BE49-F238E27FC236}">
                  <a16:creationId xmlns:a16="http://schemas.microsoft.com/office/drawing/2014/main" id="{538031B8-30B6-4E82-81B6-FC53ADDE46C9}"/>
                </a:ext>
              </a:extLst>
            </p:cNvPr>
            <p:cNvSpPr>
              <a:spLocks noEditPoints="1"/>
            </p:cNvSpPr>
            <p:nvPr/>
          </p:nvSpPr>
          <p:spPr bwMode="auto">
            <a:xfrm>
              <a:off x="4653441" y="2842448"/>
              <a:ext cx="33266" cy="18834"/>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8" name="Freeform 57">
              <a:extLst>
                <a:ext uri="{FF2B5EF4-FFF2-40B4-BE49-F238E27FC236}">
                  <a16:creationId xmlns:a16="http://schemas.microsoft.com/office/drawing/2014/main" id="{367CF828-FC27-4C9D-80FD-CEA9D27F7F20}"/>
                </a:ext>
              </a:extLst>
            </p:cNvPr>
            <p:cNvSpPr>
              <a:spLocks/>
            </p:cNvSpPr>
            <p:nvPr/>
          </p:nvSpPr>
          <p:spPr bwMode="auto">
            <a:xfrm>
              <a:off x="4560003" y="2811873"/>
              <a:ext cx="60417" cy="70446"/>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3999" name="Freeform 58">
              <a:extLst>
                <a:ext uri="{FF2B5EF4-FFF2-40B4-BE49-F238E27FC236}">
                  <a16:creationId xmlns:a16="http://schemas.microsoft.com/office/drawing/2014/main" id="{79623C1E-A29B-425C-8048-BFDE1C5D32AB}"/>
                </a:ext>
              </a:extLst>
            </p:cNvPr>
            <p:cNvSpPr>
              <a:spLocks noEditPoints="1"/>
            </p:cNvSpPr>
            <p:nvPr/>
          </p:nvSpPr>
          <p:spPr bwMode="auto">
            <a:xfrm>
              <a:off x="4578348" y="2812851"/>
              <a:ext cx="21770" cy="31309"/>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00" name="Freeform 60">
              <a:extLst>
                <a:ext uri="{FF2B5EF4-FFF2-40B4-BE49-F238E27FC236}">
                  <a16:creationId xmlns:a16="http://schemas.microsoft.com/office/drawing/2014/main" id="{A7381A02-2A4C-49B6-88A6-1E9FAF047CA7}"/>
                </a:ext>
              </a:extLst>
            </p:cNvPr>
            <p:cNvSpPr>
              <a:spLocks/>
            </p:cNvSpPr>
            <p:nvPr/>
          </p:nvSpPr>
          <p:spPr bwMode="auto">
            <a:xfrm>
              <a:off x="4594003" y="2863484"/>
              <a:ext cx="67755" cy="68489"/>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01" name="Freeform 61">
              <a:extLst>
                <a:ext uri="{FF2B5EF4-FFF2-40B4-BE49-F238E27FC236}">
                  <a16:creationId xmlns:a16="http://schemas.microsoft.com/office/drawing/2014/main" id="{3848D0C4-670B-4794-B72C-6D2B451ED671}"/>
                </a:ext>
              </a:extLst>
            </p:cNvPr>
            <p:cNvSpPr>
              <a:spLocks noEditPoints="1"/>
            </p:cNvSpPr>
            <p:nvPr/>
          </p:nvSpPr>
          <p:spPr bwMode="auto">
            <a:xfrm>
              <a:off x="4597672" y="2893326"/>
              <a:ext cx="24705" cy="33021"/>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02" name="Oval 63">
              <a:extLst>
                <a:ext uri="{FF2B5EF4-FFF2-40B4-BE49-F238E27FC236}">
                  <a16:creationId xmlns:a16="http://schemas.microsoft.com/office/drawing/2014/main" id="{57FDE6ED-E454-4C90-A716-16EC2855B1B4}"/>
                </a:ext>
              </a:extLst>
            </p:cNvPr>
            <p:cNvSpPr>
              <a:spLocks noChangeArrowheads="1"/>
            </p:cNvSpPr>
            <p:nvPr/>
          </p:nvSpPr>
          <p:spPr bwMode="auto">
            <a:xfrm>
              <a:off x="4597672" y="2834865"/>
              <a:ext cx="54546" cy="54057"/>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03" name="Freeform 64">
              <a:extLst>
                <a:ext uri="{FF2B5EF4-FFF2-40B4-BE49-F238E27FC236}">
                  <a16:creationId xmlns:a16="http://schemas.microsoft.com/office/drawing/2014/main" id="{7C274F64-BC2E-4C2D-A8C3-5A55CAC8F69D}"/>
                </a:ext>
              </a:extLst>
            </p:cNvPr>
            <p:cNvSpPr>
              <a:spLocks noEditPoints="1"/>
            </p:cNvSpPr>
            <p:nvPr/>
          </p:nvSpPr>
          <p:spPr bwMode="auto">
            <a:xfrm>
              <a:off x="4597672" y="2834865"/>
              <a:ext cx="54546" cy="54057"/>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04" name="Oval 65">
              <a:extLst>
                <a:ext uri="{FF2B5EF4-FFF2-40B4-BE49-F238E27FC236}">
                  <a16:creationId xmlns:a16="http://schemas.microsoft.com/office/drawing/2014/main" id="{CC39E899-182F-482F-96EB-C64A55F12D2A}"/>
                </a:ext>
              </a:extLst>
            </p:cNvPr>
            <p:cNvSpPr>
              <a:spLocks noChangeArrowheads="1"/>
            </p:cNvSpPr>
            <p:nvPr/>
          </p:nvSpPr>
          <p:spPr bwMode="auto">
            <a:xfrm>
              <a:off x="4612347" y="2849296"/>
              <a:ext cx="25194" cy="25194"/>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005" name="Group 4004">
              <a:extLst>
                <a:ext uri="{FF2B5EF4-FFF2-40B4-BE49-F238E27FC236}">
                  <a16:creationId xmlns:a16="http://schemas.microsoft.com/office/drawing/2014/main" id="{F0F11E76-7FA2-4457-8CDF-F9AE800E4F79}"/>
                </a:ext>
              </a:extLst>
            </p:cNvPr>
            <p:cNvGrpSpPr/>
            <p:nvPr/>
          </p:nvGrpSpPr>
          <p:grpSpPr>
            <a:xfrm>
              <a:off x="4527512" y="2766924"/>
              <a:ext cx="194397" cy="34366"/>
              <a:chOff x="3824496" y="2158971"/>
              <a:chExt cx="1652311" cy="292100"/>
            </a:xfrm>
          </p:grpSpPr>
          <p:sp>
            <p:nvSpPr>
              <p:cNvPr id="4009" name="Freeform 69">
                <a:extLst>
                  <a:ext uri="{FF2B5EF4-FFF2-40B4-BE49-F238E27FC236}">
                    <a16:creationId xmlns:a16="http://schemas.microsoft.com/office/drawing/2014/main" id="{AE86B1CA-9007-44A2-8BAD-A5E5363D1D3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10" name="Freeform 69">
                <a:extLst>
                  <a:ext uri="{FF2B5EF4-FFF2-40B4-BE49-F238E27FC236}">
                    <a16:creationId xmlns:a16="http://schemas.microsoft.com/office/drawing/2014/main" id="{400F5EF4-869F-4735-AB06-02F270684C3A}"/>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006" name="Group 4005">
              <a:extLst>
                <a:ext uri="{FF2B5EF4-FFF2-40B4-BE49-F238E27FC236}">
                  <a16:creationId xmlns:a16="http://schemas.microsoft.com/office/drawing/2014/main" id="{61439D29-61BA-4E5C-B394-150E150AA80F}"/>
                </a:ext>
              </a:extLst>
            </p:cNvPr>
            <p:cNvGrpSpPr/>
            <p:nvPr/>
          </p:nvGrpSpPr>
          <p:grpSpPr>
            <a:xfrm rot="10800000">
              <a:off x="4527512" y="2923874"/>
              <a:ext cx="194397" cy="34366"/>
              <a:chOff x="3824496" y="2158971"/>
              <a:chExt cx="1652311" cy="292100"/>
            </a:xfrm>
          </p:grpSpPr>
          <p:sp>
            <p:nvSpPr>
              <p:cNvPr id="4007" name="Freeform 69">
                <a:extLst>
                  <a:ext uri="{FF2B5EF4-FFF2-40B4-BE49-F238E27FC236}">
                    <a16:creationId xmlns:a16="http://schemas.microsoft.com/office/drawing/2014/main" id="{99C0E066-7614-4B36-B9F1-914205D2F0AA}"/>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08" name="Freeform 69">
                <a:extLst>
                  <a:ext uri="{FF2B5EF4-FFF2-40B4-BE49-F238E27FC236}">
                    <a16:creationId xmlns:a16="http://schemas.microsoft.com/office/drawing/2014/main" id="{2803910B-1DB7-4180-9954-8442A92B3F67}"/>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011" name="Group 4010">
            <a:extLst>
              <a:ext uri="{FF2B5EF4-FFF2-40B4-BE49-F238E27FC236}">
                <a16:creationId xmlns:a16="http://schemas.microsoft.com/office/drawing/2014/main" id="{E29F1198-ACFF-428E-B386-DD029192539B}"/>
              </a:ext>
            </a:extLst>
          </p:cNvPr>
          <p:cNvGrpSpPr/>
          <p:nvPr/>
        </p:nvGrpSpPr>
        <p:grpSpPr>
          <a:xfrm>
            <a:off x="7757378" y="5803889"/>
            <a:ext cx="309164" cy="301296"/>
            <a:chOff x="2517467" y="2666210"/>
            <a:chExt cx="709863" cy="691797"/>
          </a:xfrm>
        </p:grpSpPr>
        <p:sp>
          <p:nvSpPr>
            <p:cNvPr id="4012" name="Freeform: Shape 4011">
              <a:extLst>
                <a:ext uri="{FF2B5EF4-FFF2-40B4-BE49-F238E27FC236}">
                  <a16:creationId xmlns:a16="http://schemas.microsoft.com/office/drawing/2014/main" id="{C158986B-4284-417A-A22E-AFAEF5A7934E}"/>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013" name="Oval 4012">
              <a:extLst>
                <a:ext uri="{FF2B5EF4-FFF2-40B4-BE49-F238E27FC236}">
                  <a16:creationId xmlns:a16="http://schemas.microsoft.com/office/drawing/2014/main" id="{185FE5DD-666D-48C2-9D1F-F8E352A6D65A}"/>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014" name="Freeform 5">
              <a:extLst>
                <a:ext uri="{FF2B5EF4-FFF2-40B4-BE49-F238E27FC236}">
                  <a16:creationId xmlns:a16="http://schemas.microsoft.com/office/drawing/2014/main" id="{B56D1A9B-19EE-4BFE-8305-22D134F3E762}"/>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15" name="Freeform 6">
              <a:extLst>
                <a:ext uri="{FF2B5EF4-FFF2-40B4-BE49-F238E27FC236}">
                  <a16:creationId xmlns:a16="http://schemas.microsoft.com/office/drawing/2014/main" id="{581C63C0-44AD-4B13-99DF-412383639883}"/>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16" name="Freeform 8">
              <a:extLst>
                <a:ext uri="{FF2B5EF4-FFF2-40B4-BE49-F238E27FC236}">
                  <a16:creationId xmlns:a16="http://schemas.microsoft.com/office/drawing/2014/main" id="{B8AE123A-ACF3-43F1-88DE-74B3F96AAC02}"/>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017" name="Freeform 10">
              <a:extLst>
                <a:ext uri="{FF2B5EF4-FFF2-40B4-BE49-F238E27FC236}">
                  <a16:creationId xmlns:a16="http://schemas.microsoft.com/office/drawing/2014/main" id="{18CB9A81-E1C9-444C-A493-56A79AF33482}"/>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18" name="Freeform 12">
              <a:extLst>
                <a:ext uri="{FF2B5EF4-FFF2-40B4-BE49-F238E27FC236}">
                  <a16:creationId xmlns:a16="http://schemas.microsoft.com/office/drawing/2014/main" id="{DA31AED7-DE38-4708-9CF2-7E02D05CEF0E}"/>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19" name="Freeform 14">
              <a:extLst>
                <a:ext uri="{FF2B5EF4-FFF2-40B4-BE49-F238E27FC236}">
                  <a16:creationId xmlns:a16="http://schemas.microsoft.com/office/drawing/2014/main" id="{AD8CA383-32BF-4D39-BBA7-D4DDCE06B36D}"/>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0" name="Freeform 16">
              <a:extLst>
                <a:ext uri="{FF2B5EF4-FFF2-40B4-BE49-F238E27FC236}">
                  <a16:creationId xmlns:a16="http://schemas.microsoft.com/office/drawing/2014/main" id="{AF9DC0DA-BDC7-4718-97F5-6E1AAEDB839A}"/>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1" name="Freeform 18">
              <a:extLst>
                <a:ext uri="{FF2B5EF4-FFF2-40B4-BE49-F238E27FC236}">
                  <a16:creationId xmlns:a16="http://schemas.microsoft.com/office/drawing/2014/main" id="{707C5DB0-5AD7-4F35-B278-246C9337F63D}"/>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2" name="Freeform 20">
              <a:extLst>
                <a:ext uri="{FF2B5EF4-FFF2-40B4-BE49-F238E27FC236}">
                  <a16:creationId xmlns:a16="http://schemas.microsoft.com/office/drawing/2014/main" id="{AC8C7D83-802A-4973-ADC5-909CA14F6DDA}"/>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3" name="Freeform 29">
              <a:extLst>
                <a:ext uri="{FF2B5EF4-FFF2-40B4-BE49-F238E27FC236}">
                  <a16:creationId xmlns:a16="http://schemas.microsoft.com/office/drawing/2014/main" id="{39B99956-78EB-4783-8F7B-4E089EC043D3}"/>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4" name="Freeform 30">
              <a:extLst>
                <a:ext uri="{FF2B5EF4-FFF2-40B4-BE49-F238E27FC236}">
                  <a16:creationId xmlns:a16="http://schemas.microsoft.com/office/drawing/2014/main" id="{A5DD0AA9-FF72-4B08-9F88-CA11BC1937FC}"/>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5" name="Freeform 37">
              <a:extLst>
                <a:ext uri="{FF2B5EF4-FFF2-40B4-BE49-F238E27FC236}">
                  <a16:creationId xmlns:a16="http://schemas.microsoft.com/office/drawing/2014/main" id="{0EC72A2B-F835-459D-B13C-4527C68FF941}"/>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6" name="Freeform 38">
              <a:extLst>
                <a:ext uri="{FF2B5EF4-FFF2-40B4-BE49-F238E27FC236}">
                  <a16:creationId xmlns:a16="http://schemas.microsoft.com/office/drawing/2014/main" id="{D5B289A6-B640-4A4A-9A28-E30936826025}"/>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7" name="Freeform 40">
              <a:extLst>
                <a:ext uri="{FF2B5EF4-FFF2-40B4-BE49-F238E27FC236}">
                  <a16:creationId xmlns:a16="http://schemas.microsoft.com/office/drawing/2014/main" id="{0DBC5B74-0315-40B3-BBCB-6D4A49C8BFED}"/>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8" name="Freeform 42">
              <a:extLst>
                <a:ext uri="{FF2B5EF4-FFF2-40B4-BE49-F238E27FC236}">
                  <a16:creationId xmlns:a16="http://schemas.microsoft.com/office/drawing/2014/main" id="{285A2DE6-DDDD-4A4B-9771-9D45CB8C7281}"/>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29" name="Freeform 49">
              <a:extLst>
                <a:ext uri="{FF2B5EF4-FFF2-40B4-BE49-F238E27FC236}">
                  <a16:creationId xmlns:a16="http://schemas.microsoft.com/office/drawing/2014/main" id="{ACC99220-2F4A-4E99-A0D9-9C376D2EBD6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0" name="Freeform 50">
              <a:extLst>
                <a:ext uri="{FF2B5EF4-FFF2-40B4-BE49-F238E27FC236}">
                  <a16:creationId xmlns:a16="http://schemas.microsoft.com/office/drawing/2014/main" id="{DE0F673A-1C50-45BC-9FCD-FCA0507B8A6D}"/>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1" name="Freeform 52">
              <a:extLst>
                <a:ext uri="{FF2B5EF4-FFF2-40B4-BE49-F238E27FC236}">
                  <a16:creationId xmlns:a16="http://schemas.microsoft.com/office/drawing/2014/main" id="{777556F4-7C8C-4279-8C6B-DDA65F17B605}"/>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2" name="Freeform 54">
              <a:extLst>
                <a:ext uri="{FF2B5EF4-FFF2-40B4-BE49-F238E27FC236}">
                  <a16:creationId xmlns:a16="http://schemas.microsoft.com/office/drawing/2014/main" id="{247E84E3-B35B-45EA-8F1D-69540532F613}"/>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3" name="Freeform 55">
              <a:extLst>
                <a:ext uri="{FF2B5EF4-FFF2-40B4-BE49-F238E27FC236}">
                  <a16:creationId xmlns:a16="http://schemas.microsoft.com/office/drawing/2014/main" id="{26DF6699-D172-4DDC-8CBA-42F1A4DD9915}"/>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4" name="Freeform 57">
              <a:extLst>
                <a:ext uri="{FF2B5EF4-FFF2-40B4-BE49-F238E27FC236}">
                  <a16:creationId xmlns:a16="http://schemas.microsoft.com/office/drawing/2014/main" id="{D0F72107-6967-4B6C-88EA-A3FA34934C1D}"/>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5" name="Freeform 58">
              <a:extLst>
                <a:ext uri="{FF2B5EF4-FFF2-40B4-BE49-F238E27FC236}">
                  <a16:creationId xmlns:a16="http://schemas.microsoft.com/office/drawing/2014/main" id="{5A11F8A8-663D-4CEE-B547-30520D360AE9}"/>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6" name="Freeform 60">
              <a:extLst>
                <a:ext uri="{FF2B5EF4-FFF2-40B4-BE49-F238E27FC236}">
                  <a16:creationId xmlns:a16="http://schemas.microsoft.com/office/drawing/2014/main" id="{82CA1805-BD04-46DA-B113-F8116847B144}"/>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7" name="Freeform 61">
              <a:extLst>
                <a:ext uri="{FF2B5EF4-FFF2-40B4-BE49-F238E27FC236}">
                  <a16:creationId xmlns:a16="http://schemas.microsoft.com/office/drawing/2014/main" id="{5448400E-5CF0-4562-82BE-5BD24EBF648A}"/>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8" name="Oval 63">
              <a:extLst>
                <a:ext uri="{FF2B5EF4-FFF2-40B4-BE49-F238E27FC236}">
                  <a16:creationId xmlns:a16="http://schemas.microsoft.com/office/drawing/2014/main" id="{0FB3B9CF-4623-43C8-AF60-7EE86E1A3854}"/>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39" name="Freeform 64">
              <a:extLst>
                <a:ext uri="{FF2B5EF4-FFF2-40B4-BE49-F238E27FC236}">
                  <a16:creationId xmlns:a16="http://schemas.microsoft.com/office/drawing/2014/main" id="{605DDCDA-B6E0-40D4-A5BB-6510F9D0808A}"/>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40" name="Oval 65">
              <a:extLst>
                <a:ext uri="{FF2B5EF4-FFF2-40B4-BE49-F238E27FC236}">
                  <a16:creationId xmlns:a16="http://schemas.microsoft.com/office/drawing/2014/main" id="{87F49893-89A7-438B-BDD9-18FD02D64560}"/>
                </a:ext>
              </a:extLst>
            </p:cNvPr>
            <p:cNvSpPr>
              <a:spLocks noChangeArrowheads="1"/>
            </p:cNvSpPr>
            <p:nvPr/>
          </p:nvSpPr>
          <p:spPr bwMode="auto">
            <a:xfrm>
              <a:off x="2833627" y="2973337"/>
              <a:ext cx="77535" cy="77535"/>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041" name="Group 4040">
              <a:extLst>
                <a:ext uri="{FF2B5EF4-FFF2-40B4-BE49-F238E27FC236}">
                  <a16:creationId xmlns:a16="http://schemas.microsoft.com/office/drawing/2014/main" id="{665A1F8A-68D7-4DDE-80D7-54AD6E6B3ABD}"/>
                </a:ext>
              </a:extLst>
            </p:cNvPr>
            <p:cNvGrpSpPr/>
            <p:nvPr/>
          </p:nvGrpSpPr>
          <p:grpSpPr>
            <a:xfrm>
              <a:off x="2572545" y="2719835"/>
              <a:ext cx="598263" cy="105763"/>
              <a:chOff x="3824496" y="2158971"/>
              <a:chExt cx="1652311" cy="292100"/>
            </a:xfrm>
          </p:grpSpPr>
          <p:sp>
            <p:nvSpPr>
              <p:cNvPr id="4045" name="Freeform 69">
                <a:extLst>
                  <a:ext uri="{FF2B5EF4-FFF2-40B4-BE49-F238E27FC236}">
                    <a16:creationId xmlns:a16="http://schemas.microsoft.com/office/drawing/2014/main" id="{D973E860-681E-43F3-BF58-109F42F83A69}"/>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46" name="Freeform 69">
                <a:extLst>
                  <a:ext uri="{FF2B5EF4-FFF2-40B4-BE49-F238E27FC236}">
                    <a16:creationId xmlns:a16="http://schemas.microsoft.com/office/drawing/2014/main" id="{B1AEFC88-2D35-4FD8-A2F1-2ED84D21D1B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042" name="Group 4041">
              <a:extLst>
                <a:ext uri="{FF2B5EF4-FFF2-40B4-BE49-F238E27FC236}">
                  <a16:creationId xmlns:a16="http://schemas.microsoft.com/office/drawing/2014/main" id="{5EB05B37-1A73-4C19-86A2-1F3CEAA10C1B}"/>
                </a:ext>
              </a:extLst>
            </p:cNvPr>
            <p:cNvGrpSpPr/>
            <p:nvPr/>
          </p:nvGrpSpPr>
          <p:grpSpPr>
            <a:xfrm rot="10800000">
              <a:off x="2572545" y="3202854"/>
              <a:ext cx="598263" cy="105763"/>
              <a:chOff x="3824496" y="2158971"/>
              <a:chExt cx="1652311" cy="292100"/>
            </a:xfrm>
          </p:grpSpPr>
          <p:sp>
            <p:nvSpPr>
              <p:cNvPr id="4043" name="Freeform 69">
                <a:extLst>
                  <a:ext uri="{FF2B5EF4-FFF2-40B4-BE49-F238E27FC236}">
                    <a16:creationId xmlns:a16="http://schemas.microsoft.com/office/drawing/2014/main" id="{FB4A72AB-5407-4A26-AC50-6A34C00662E1}"/>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44" name="Freeform 69">
                <a:extLst>
                  <a:ext uri="{FF2B5EF4-FFF2-40B4-BE49-F238E27FC236}">
                    <a16:creationId xmlns:a16="http://schemas.microsoft.com/office/drawing/2014/main" id="{D548DC69-367A-4CE0-87F4-91A988AD562A}"/>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047" name="Group 4046">
            <a:extLst>
              <a:ext uri="{FF2B5EF4-FFF2-40B4-BE49-F238E27FC236}">
                <a16:creationId xmlns:a16="http://schemas.microsoft.com/office/drawing/2014/main" id="{D676CC32-0680-4EA1-BCF5-DB2EE4E464AB}"/>
              </a:ext>
            </a:extLst>
          </p:cNvPr>
          <p:cNvGrpSpPr/>
          <p:nvPr/>
        </p:nvGrpSpPr>
        <p:grpSpPr>
          <a:xfrm>
            <a:off x="7447572" y="4243163"/>
            <a:ext cx="309164" cy="301296"/>
            <a:chOff x="2517467" y="2666210"/>
            <a:chExt cx="709863" cy="691797"/>
          </a:xfrm>
        </p:grpSpPr>
        <p:sp>
          <p:nvSpPr>
            <p:cNvPr id="4048" name="Freeform: Shape 4047">
              <a:extLst>
                <a:ext uri="{FF2B5EF4-FFF2-40B4-BE49-F238E27FC236}">
                  <a16:creationId xmlns:a16="http://schemas.microsoft.com/office/drawing/2014/main" id="{F633DCC0-0005-4B72-A3F3-70D19AB09FC5}"/>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049" name="Oval 4048">
              <a:extLst>
                <a:ext uri="{FF2B5EF4-FFF2-40B4-BE49-F238E27FC236}">
                  <a16:creationId xmlns:a16="http://schemas.microsoft.com/office/drawing/2014/main" id="{3E3429C2-9D08-45D1-A323-2B5D75891ADD}"/>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050" name="Freeform 5">
              <a:extLst>
                <a:ext uri="{FF2B5EF4-FFF2-40B4-BE49-F238E27FC236}">
                  <a16:creationId xmlns:a16="http://schemas.microsoft.com/office/drawing/2014/main" id="{3BF5B06C-800C-4862-8FF7-563AD5C95180}"/>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51" name="Freeform 6">
              <a:extLst>
                <a:ext uri="{FF2B5EF4-FFF2-40B4-BE49-F238E27FC236}">
                  <a16:creationId xmlns:a16="http://schemas.microsoft.com/office/drawing/2014/main" id="{F8CA3170-2D8A-4530-9F2C-AAE56CEDAAAD}"/>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52" name="Freeform 8">
              <a:extLst>
                <a:ext uri="{FF2B5EF4-FFF2-40B4-BE49-F238E27FC236}">
                  <a16:creationId xmlns:a16="http://schemas.microsoft.com/office/drawing/2014/main" id="{B424F85C-A25C-40D2-8D6C-2D71A0C2D445}"/>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053" name="Freeform 10">
              <a:extLst>
                <a:ext uri="{FF2B5EF4-FFF2-40B4-BE49-F238E27FC236}">
                  <a16:creationId xmlns:a16="http://schemas.microsoft.com/office/drawing/2014/main" id="{085FF47B-5658-41B7-BFE4-C33EBE29E5CC}"/>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54" name="Freeform 12">
              <a:extLst>
                <a:ext uri="{FF2B5EF4-FFF2-40B4-BE49-F238E27FC236}">
                  <a16:creationId xmlns:a16="http://schemas.microsoft.com/office/drawing/2014/main" id="{927A1672-9AA3-4964-BD83-7C3B18120A94}"/>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55" name="Freeform 14">
              <a:extLst>
                <a:ext uri="{FF2B5EF4-FFF2-40B4-BE49-F238E27FC236}">
                  <a16:creationId xmlns:a16="http://schemas.microsoft.com/office/drawing/2014/main" id="{5DC13445-00D2-4B6F-9FDB-72B25548885E}"/>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56" name="Freeform 16">
              <a:extLst>
                <a:ext uri="{FF2B5EF4-FFF2-40B4-BE49-F238E27FC236}">
                  <a16:creationId xmlns:a16="http://schemas.microsoft.com/office/drawing/2014/main" id="{C99020D7-4986-4186-A394-E6228334DA60}"/>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57" name="Freeform 18">
              <a:extLst>
                <a:ext uri="{FF2B5EF4-FFF2-40B4-BE49-F238E27FC236}">
                  <a16:creationId xmlns:a16="http://schemas.microsoft.com/office/drawing/2014/main" id="{FB735780-48ED-4748-B813-E14566F5C1B7}"/>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58" name="Freeform 20">
              <a:extLst>
                <a:ext uri="{FF2B5EF4-FFF2-40B4-BE49-F238E27FC236}">
                  <a16:creationId xmlns:a16="http://schemas.microsoft.com/office/drawing/2014/main" id="{ECF00EAB-6A44-4B96-8E68-1BD02AF36635}"/>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59" name="Freeform 29">
              <a:extLst>
                <a:ext uri="{FF2B5EF4-FFF2-40B4-BE49-F238E27FC236}">
                  <a16:creationId xmlns:a16="http://schemas.microsoft.com/office/drawing/2014/main" id="{EDDB4AF8-8A82-4C4C-9D08-7CB3BF076B8C}"/>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0" name="Freeform 30">
              <a:extLst>
                <a:ext uri="{FF2B5EF4-FFF2-40B4-BE49-F238E27FC236}">
                  <a16:creationId xmlns:a16="http://schemas.microsoft.com/office/drawing/2014/main" id="{5F30A96F-12B6-47EC-AFFD-DEE7DF665FC5}"/>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1" name="Freeform 37">
              <a:extLst>
                <a:ext uri="{FF2B5EF4-FFF2-40B4-BE49-F238E27FC236}">
                  <a16:creationId xmlns:a16="http://schemas.microsoft.com/office/drawing/2014/main" id="{969D44E7-F196-46DC-B77E-D60EC2F6F84A}"/>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2" name="Freeform 38">
              <a:extLst>
                <a:ext uri="{FF2B5EF4-FFF2-40B4-BE49-F238E27FC236}">
                  <a16:creationId xmlns:a16="http://schemas.microsoft.com/office/drawing/2014/main" id="{E58D67D2-BFEA-4545-90B6-6E87F80FC914}"/>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3" name="Freeform 40">
              <a:extLst>
                <a:ext uri="{FF2B5EF4-FFF2-40B4-BE49-F238E27FC236}">
                  <a16:creationId xmlns:a16="http://schemas.microsoft.com/office/drawing/2014/main" id="{12A2D5A7-54A8-4551-B429-BF756A331F71}"/>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4" name="Freeform 42">
              <a:extLst>
                <a:ext uri="{FF2B5EF4-FFF2-40B4-BE49-F238E27FC236}">
                  <a16:creationId xmlns:a16="http://schemas.microsoft.com/office/drawing/2014/main" id="{791B36E0-8BDE-490C-BBFD-10374311C4B5}"/>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5" name="Freeform 49">
              <a:extLst>
                <a:ext uri="{FF2B5EF4-FFF2-40B4-BE49-F238E27FC236}">
                  <a16:creationId xmlns:a16="http://schemas.microsoft.com/office/drawing/2014/main" id="{F4B746F4-0592-4F15-B9A4-0940C9377DE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6" name="Freeform 50">
              <a:extLst>
                <a:ext uri="{FF2B5EF4-FFF2-40B4-BE49-F238E27FC236}">
                  <a16:creationId xmlns:a16="http://schemas.microsoft.com/office/drawing/2014/main" id="{DE9A5E55-B1C3-4112-B627-D860AF5B09F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7" name="Freeform 52">
              <a:extLst>
                <a:ext uri="{FF2B5EF4-FFF2-40B4-BE49-F238E27FC236}">
                  <a16:creationId xmlns:a16="http://schemas.microsoft.com/office/drawing/2014/main" id="{82517929-4883-4747-A65B-14428AA79CFC}"/>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8" name="Freeform 54">
              <a:extLst>
                <a:ext uri="{FF2B5EF4-FFF2-40B4-BE49-F238E27FC236}">
                  <a16:creationId xmlns:a16="http://schemas.microsoft.com/office/drawing/2014/main" id="{08AB0045-CF7B-43AE-B88B-3CAD7AD235D8}"/>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69" name="Freeform 55">
              <a:extLst>
                <a:ext uri="{FF2B5EF4-FFF2-40B4-BE49-F238E27FC236}">
                  <a16:creationId xmlns:a16="http://schemas.microsoft.com/office/drawing/2014/main" id="{3FB08580-09C8-4B2B-A210-205DCF6F2DF7}"/>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70" name="Freeform 57">
              <a:extLst>
                <a:ext uri="{FF2B5EF4-FFF2-40B4-BE49-F238E27FC236}">
                  <a16:creationId xmlns:a16="http://schemas.microsoft.com/office/drawing/2014/main" id="{31249CFF-4D90-46D8-B5E9-7BC3A7FF67D7}"/>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71" name="Freeform 58">
              <a:extLst>
                <a:ext uri="{FF2B5EF4-FFF2-40B4-BE49-F238E27FC236}">
                  <a16:creationId xmlns:a16="http://schemas.microsoft.com/office/drawing/2014/main" id="{FBF93D4B-0A51-46B7-8ECA-EAC1FE5EF5E3}"/>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72" name="Freeform 60">
              <a:extLst>
                <a:ext uri="{FF2B5EF4-FFF2-40B4-BE49-F238E27FC236}">
                  <a16:creationId xmlns:a16="http://schemas.microsoft.com/office/drawing/2014/main" id="{6367F5AE-0F1D-47B7-97A6-075B7B48958D}"/>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73" name="Freeform 61">
              <a:extLst>
                <a:ext uri="{FF2B5EF4-FFF2-40B4-BE49-F238E27FC236}">
                  <a16:creationId xmlns:a16="http://schemas.microsoft.com/office/drawing/2014/main" id="{2A7046E5-61BB-4D11-8906-F7AB7198E3D1}"/>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74" name="Oval 63">
              <a:extLst>
                <a:ext uri="{FF2B5EF4-FFF2-40B4-BE49-F238E27FC236}">
                  <a16:creationId xmlns:a16="http://schemas.microsoft.com/office/drawing/2014/main" id="{C75A6682-A9CD-48F1-91BF-A5E161F7C852}"/>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75" name="Freeform 64">
              <a:extLst>
                <a:ext uri="{FF2B5EF4-FFF2-40B4-BE49-F238E27FC236}">
                  <a16:creationId xmlns:a16="http://schemas.microsoft.com/office/drawing/2014/main" id="{C748FEC7-9588-47B3-B6CF-828D36204D70}"/>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76" name="Oval 65">
              <a:extLst>
                <a:ext uri="{FF2B5EF4-FFF2-40B4-BE49-F238E27FC236}">
                  <a16:creationId xmlns:a16="http://schemas.microsoft.com/office/drawing/2014/main" id="{66FC24A0-D2FD-4A90-ABFE-71260AFB3088}"/>
                </a:ext>
              </a:extLst>
            </p:cNvPr>
            <p:cNvSpPr>
              <a:spLocks noChangeArrowheads="1"/>
            </p:cNvSpPr>
            <p:nvPr/>
          </p:nvSpPr>
          <p:spPr bwMode="auto">
            <a:xfrm>
              <a:off x="2833627" y="2973337"/>
              <a:ext cx="77535" cy="77535"/>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077" name="Group 4076">
              <a:extLst>
                <a:ext uri="{FF2B5EF4-FFF2-40B4-BE49-F238E27FC236}">
                  <a16:creationId xmlns:a16="http://schemas.microsoft.com/office/drawing/2014/main" id="{295E807D-1D5D-4978-BAD2-0A76D2AE5BA1}"/>
                </a:ext>
              </a:extLst>
            </p:cNvPr>
            <p:cNvGrpSpPr/>
            <p:nvPr/>
          </p:nvGrpSpPr>
          <p:grpSpPr>
            <a:xfrm>
              <a:off x="2572545" y="2719835"/>
              <a:ext cx="598263" cy="105763"/>
              <a:chOff x="3824496" y="2158971"/>
              <a:chExt cx="1652311" cy="292100"/>
            </a:xfrm>
          </p:grpSpPr>
          <p:sp>
            <p:nvSpPr>
              <p:cNvPr id="4081" name="Freeform 69">
                <a:extLst>
                  <a:ext uri="{FF2B5EF4-FFF2-40B4-BE49-F238E27FC236}">
                    <a16:creationId xmlns:a16="http://schemas.microsoft.com/office/drawing/2014/main" id="{A7BC5FA1-1A2B-4B76-8C54-02689452F08B}"/>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82" name="Freeform 69">
                <a:extLst>
                  <a:ext uri="{FF2B5EF4-FFF2-40B4-BE49-F238E27FC236}">
                    <a16:creationId xmlns:a16="http://schemas.microsoft.com/office/drawing/2014/main" id="{3679F16C-F2E1-4924-9F79-F2546DDBE19D}"/>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078" name="Group 4077">
              <a:extLst>
                <a:ext uri="{FF2B5EF4-FFF2-40B4-BE49-F238E27FC236}">
                  <a16:creationId xmlns:a16="http://schemas.microsoft.com/office/drawing/2014/main" id="{C797DF31-D59C-4A0C-AF54-BC30E1EB5319}"/>
                </a:ext>
              </a:extLst>
            </p:cNvPr>
            <p:cNvGrpSpPr/>
            <p:nvPr/>
          </p:nvGrpSpPr>
          <p:grpSpPr>
            <a:xfrm rot="10800000">
              <a:off x="2572545" y="3202854"/>
              <a:ext cx="598263" cy="105763"/>
              <a:chOff x="3824496" y="2158971"/>
              <a:chExt cx="1652311" cy="292100"/>
            </a:xfrm>
          </p:grpSpPr>
          <p:sp>
            <p:nvSpPr>
              <p:cNvPr id="4079" name="Freeform 69">
                <a:extLst>
                  <a:ext uri="{FF2B5EF4-FFF2-40B4-BE49-F238E27FC236}">
                    <a16:creationId xmlns:a16="http://schemas.microsoft.com/office/drawing/2014/main" id="{902C2F6A-AD48-4D10-8B60-143CB07C2DD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80" name="Freeform 69">
                <a:extLst>
                  <a:ext uri="{FF2B5EF4-FFF2-40B4-BE49-F238E27FC236}">
                    <a16:creationId xmlns:a16="http://schemas.microsoft.com/office/drawing/2014/main" id="{D44DFFC1-152A-4912-BC45-5136114071B7}"/>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083" name="Group 4082">
            <a:extLst>
              <a:ext uri="{FF2B5EF4-FFF2-40B4-BE49-F238E27FC236}">
                <a16:creationId xmlns:a16="http://schemas.microsoft.com/office/drawing/2014/main" id="{FB4AA78C-341A-41C7-973E-6AFED7CFF51F}"/>
              </a:ext>
            </a:extLst>
          </p:cNvPr>
          <p:cNvGrpSpPr/>
          <p:nvPr/>
        </p:nvGrpSpPr>
        <p:grpSpPr>
          <a:xfrm>
            <a:off x="7824898" y="4083476"/>
            <a:ext cx="309164" cy="301296"/>
            <a:chOff x="2517467" y="2666210"/>
            <a:chExt cx="709863" cy="691797"/>
          </a:xfrm>
        </p:grpSpPr>
        <p:sp>
          <p:nvSpPr>
            <p:cNvPr id="4084" name="Freeform: Shape 4083">
              <a:extLst>
                <a:ext uri="{FF2B5EF4-FFF2-40B4-BE49-F238E27FC236}">
                  <a16:creationId xmlns:a16="http://schemas.microsoft.com/office/drawing/2014/main" id="{FE86CC59-38CE-4942-A667-B014B3668EA0}"/>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085" name="Oval 4084">
              <a:extLst>
                <a:ext uri="{FF2B5EF4-FFF2-40B4-BE49-F238E27FC236}">
                  <a16:creationId xmlns:a16="http://schemas.microsoft.com/office/drawing/2014/main" id="{90C92EA5-BD30-4A93-BB95-C8C1703BE542}"/>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086" name="Freeform 5">
              <a:extLst>
                <a:ext uri="{FF2B5EF4-FFF2-40B4-BE49-F238E27FC236}">
                  <a16:creationId xmlns:a16="http://schemas.microsoft.com/office/drawing/2014/main" id="{55A8CAA6-5820-40DB-9AC8-E6BAC0FE2EAD}"/>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87" name="Freeform 6">
              <a:extLst>
                <a:ext uri="{FF2B5EF4-FFF2-40B4-BE49-F238E27FC236}">
                  <a16:creationId xmlns:a16="http://schemas.microsoft.com/office/drawing/2014/main" id="{61181E63-2F50-4996-9D28-1A250881834F}"/>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88" name="Freeform 8">
              <a:extLst>
                <a:ext uri="{FF2B5EF4-FFF2-40B4-BE49-F238E27FC236}">
                  <a16:creationId xmlns:a16="http://schemas.microsoft.com/office/drawing/2014/main" id="{A5E45A4D-9F13-4157-B1F2-91D73022AE6D}"/>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089" name="Freeform 10">
              <a:extLst>
                <a:ext uri="{FF2B5EF4-FFF2-40B4-BE49-F238E27FC236}">
                  <a16:creationId xmlns:a16="http://schemas.microsoft.com/office/drawing/2014/main" id="{A3F42552-5E07-4520-95CD-9F693B5AE4AA}"/>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0" name="Freeform 12">
              <a:extLst>
                <a:ext uri="{FF2B5EF4-FFF2-40B4-BE49-F238E27FC236}">
                  <a16:creationId xmlns:a16="http://schemas.microsoft.com/office/drawing/2014/main" id="{9E6DD7DF-4B70-4F5A-A6A1-A63682CCF1F0}"/>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1" name="Freeform 14">
              <a:extLst>
                <a:ext uri="{FF2B5EF4-FFF2-40B4-BE49-F238E27FC236}">
                  <a16:creationId xmlns:a16="http://schemas.microsoft.com/office/drawing/2014/main" id="{15DDAC55-F135-4113-926A-38C2366E95D0}"/>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2" name="Freeform 16">
              <a:extLst>
                <a:ext uri="{FF2B5EF4-FFF2-40B4-BE49-F238E27FC236}">
                  <a16:creationId xmlns:a16="http://schemas.microsoft.com/office/drawing/2014/main" id="{EFF6DC12-766B-4F17-AEB6-AC56CB79242B}"/>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3" name="Freeform 18">
              <a:extLst>
                <a:ext uri="{FF2B5EF4-FFF2-40B4-BE49-F238E27FC236}">
                  <a16:creationId xmlns:a16="http://schemas.microsoft.com/office/drawing/2014/main" id="{4F3F3CBA-7776-4460-86BB-C7DEF91F7DA5}"/>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4" name="Freeform 20">
              <a:extLst>
                <a:ext uri="{FF2B5EF4-FFF2-40B4-BE49-F238E27FC236}">
                  <a16:creationId xmlns:a16="http://schemas.microsoft.com/office/drawing/2014/main" id="{4B04E17C-4E81-41B4-B1FF-22169ECF2140}"/>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5" name="Freeform 29">
              <a:extLst>
                <a:ext uri="{FF2B5EF4-FFF2-40B4-BE49-F238E27FC236}">
                  <a16:creationId xmlns:a16="http://schemas.microsoft.com/office/drawing/2014/main" id="{B72D9444-A8A1-480F-8254-FE218AA33F9A}"/>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6" name="Freeform 30">
              <a:extLst>
                <a:ext uri="{FF2B5EF4-FFF2-40B4-BE49-F238E27FC236}">
                  <a16:creationId xmlns:a16="http://schemas.microsoft.com/office/drawing/2014/main" id="{52EB96D7-6162-4C09-A860-FFDC171A68AE}"/>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7" name="Freeform 37">
              <a:extLst>
                <a:ext uri="{FF2B5EF4-FFF2-40B4-BE49-F238E27FC236}">
                  <a16:creationId xmlns:a16="http://schemas.microsoft.com/office/drawing/2014/main" id="{0B8569B2-7BC1-4F87-AD7F-D2D611F8F94D}"/>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8" name="Freeform 38">
              <a:extLst>
                <a:ext uri="{FF2B5EF4-FFF2-40B4-BE49-F238E27FC236}">
                  <a16:creationId xmlns:a16="http://schemas.microsoft.com/office/drawing/2014/main" id="{15C0EA0D-A2C4-4478-AB0B-CF5A5D808042}"/>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099" name="Freeform 40">
              <a:extLst>
                <a:ext uri="{FF2B5EF4-FFF2-40B4-BE49-F238E27FC236}">
                  <a16:creationId xmlns:a16="http://schemas.microsoft.com/office/drawing/2014/main" id="{2D88EF9A-A1DA-45B2-AF8C-91FE3C24BD04}"/>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0" name="Freeform 42">
              <a:extLst>
                <a:ext uri="{FF2B5EF4-FFF2-40B4-BE49-F238E27FC236}">
                  <a16:creationId xmlns:a16="http://schemas.microsoft.com/office/drawing/2014/main" id="{517800F6-EEC4-44E8-A06B-5674C1BC5997}"/>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1" name="Freeform 49">
              <a:extLst>
                <a:ext uri="{FF2B5EF4-FFF2-40B4-BE49-F238E27FC236}">
                  <a16:creationId xmlns:a16="http://schemas.microsoft.com/office/drawing/2014/main" id="{7FD21B3D-2A2B-43E6-9D8B-4FB7489246F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2" name="Freeform 50">
              <a:extLst>
                <a:ext uri="{FF2B5EF4-FFF2-40B4-BE49-F238E27FC236}">
                  <a16:creationId xmlns:a16="http://schemas.microsoft.com/office/drawing/2014/main" id="{04BE6AF8-898D-4AAF-99D0-E42089A6633D}"/>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3" name="Freeform 52">
              <a:extLst>
                <a:ext uri="{FF2B5EF4-FFF2-40B4-BE49-F238E27FC236}">
                  <a16:creationId xmlns:a16="http://schemas.microsoft.com/office/drawing/2014/main" id="{2B1BC4CC-A78D-4DBC-99F0-C9D5AD87CADF}"/>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4" name="Freeform 54">
              <a:extLst>
                <a:ext uri="{FF2B5EF4-FFF2-40B4-BE49-F238E27FC236}">
                  <a16:creationId xmlns:a16="http://schemas.microsoft.com/office/drawing/2014/main" id="{4E94ACB7-D0AB-4C63-9272-CA02CBD8DA09}"/>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5" name="Freeform 55">
              <a:extLst>
                <a:ext uri="{FF2B5EF4-FFF2-40B4-BE49-F238E27FC236}">
                  <a16:creationId xmlns:a16="http://schemas.microsoft.com/office/drawing/2014/main" id="{59029E85-845C-4BDC-8E00-14104273530D}"/>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6" name="Freeform 57">
              <a:extLst>
                <a:ext uri="{FF2B5EF4-FFF2-40B4-BE49-F238E27FC236}">
                  <a16:creationId xmlns:a16="http://schemas.microsoft.com/office/drawing/2014/main" id="{44BBD642-F9D8-41BD-9BC4-1BFC0897E09D}"/>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7" name="Freeform 58">
              <a:extLst>
                <a:ext uri="{FF2B5EF4-FFF2-40B4-BE49-F238E27FC236}">
                  <a16:creationId xmlns:a16="http://schemas.microsoft.com/office/drawing/2014/main" id="{601CB0D1-4E6A-4D4A-A286-6E7B5A4AA8E5}"/>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8" name="Freeform 60">
              <a:extLst>
                <a:ext uri="{FF2B5EF4-FFF2-40B4-BE49-F238E27FC236}">
                  <a16:creationId xmlns:a16="http://schemas.microsoft.com/office/drawing/2014/main" id="{B6267FF2-1A04-4AE3-A481-51BD66AC5666}"/>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09" name="Freeform 61">
              <a:extLst>
                <a:ext uri="{FF2B5EF4-FFF2-40B4-BE49-F238E27FC236}">
                  <a16:creationId xmlns:a16="http://schemas.microsoft.com/office/drawing/2014/main" id="{A8FA5469-1B30-4BA1-B5E2-F17676B069DB}"/>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10" name="Oval 63">
              <a:extLst>
                <a:ext uri="{FF2B5EF4-FFF2-40B4-BE49-F238E27FC236}">
                  <a16:creationId xmlns:a16="http://schemas.microsoft.com/office/drawing/2014/main" id="{2AAC970F-FDB6-4314-BB10-32C82F501D78}"/>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11" name="Freeform 64">
              <a:extLst>
                <a:ext uri="{FF2B5EF4-FFF2-40B4-BE49-F238E27FC236}">
                  <a16:creationId xmlns:a16="http://schemas.microsoft.com/office/drawing/2014/main" id="{C3B979EE-22E8-4F94-BEC2-A7AB84DC1EC6}"/>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12" name="Oval 65">
              <a:extLst>
                <a:ext uri="{FF2B5EF4-FFF2-40B4-BE49-F238E27FC236}">
                  <a16:creationId xmlns:a16="http://schemas.microsoft.com/office/drawing/2014/main" id="{C44BF08F-ECB9-4C03-BC0C-6DC317E1B246}"/>
                </a:ext>
              </a:extLst>
            </p:cNvPr>
            <p:cNvSpPr>
              <a:spLocks noChangeArrowheads="1"/>
            </p:cNvSpPr>
            <p:nvPr/>
          </p:nvSpPr>
          <p:spPr bwMode="auto">
            <a:xfrm>
              <a:off x="2833627" y="2973337"/>
              <a:ext cx="77535" cy="77535"/>
            </a:xfrm>
            <a:prstGeom prst="ellipse">
              <a:avLst/>
            </a:prstGeom>
            <a:solidFill>
              <a:schemeClr val="accent1">
                <a:lumMod val="20000"/>
                <a:lumOff val="80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113" name="Group 4112">
              <a:extLst>
                <a:ext uri="{FF2B5EF4-FFF2-40B4-BE49-F238E27FC236}">
                  <a16:creationId xmlns:a16="http://schemas.microsoft.com/office/drawing/2014/main" id="{E85B8A72-477A-47F8-8C5F-3AF194961B29}"/>
                </a:ext>
              </a:extLst>
            </p:cNvPr>
            <p:cNvGrpSpPr/>
            <p:nvPr/>
          </p:nvGrpSpPr>
          <p:grpSpPr>
            <a:xfrm>
              <a:off x="2572545" y="2719835"/>
              <a:ext cx="598263" cy="105763"/>
              <a:chOff x="3824496" y="2158971"/>
              <a:chExt cx="1652311" cy="292100"/>
            </a:xfrm>
          </p:grpSpPr>
          <p:sp>
            <p:nvSpPr>
              <p:cNvPr id="4117" name="Freeform 69">
                <a:extLst>
                  <a:ext uri="{FF2B5EF4-FFF2-40B4-BE49-F238E27FC236}">
                    <a16:creationId xmlns:a16="http://schemas.microsoft.com/office/drawing/2014/main" id="{2497EFB4-26D2-4431-8ACE-694E550349F5}"/>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18" name="Freeform 69">
                <a:extLst>
                  <a:ext uri="{FF2B5EF4-FFF2-40B4-BE49-F238E27FC236}">
                    <a16:creationId xmlns:a16="http://schemas.microsoft.com/office/drawing/2014/main" id="{EF14C00D-4E70-49D5-BC5A-99A222C5798D}"/>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114" name="Group 4113">
              <a:extLst>
                <a:ext uri="{FF2B5EF4-FFF2-40B4-BE49-F238E27FC236}">
                  <a16:creationId xmlns:a16="http://schemas.microsoft.com/office/drawing/2014/main" id="{406F7B4C-82A6-4BE9-AD42-76ABBE09A771}"/>
                </a:ext>
              </a:extLst>
            </p:cNvPr>
            <p:cNvGrpSpPr/>
            <p:nvPr/>
          </p:nvGrpSpPr>
          <p:grpSpPr>
            <a:xfrm rot="10800000">
              <a:off x="2572545" y="3202854"/>
              <a:ext cx="598263" cy="105763"/>
              <a:chOff x="3824496" y="2158971"/>
              <a:chExt cx="1652311" cy="292100"/>
            </a:xfrm>
          </p:grpSpPr>
          <p:sp>
            <p:nvSpPr>
              <p:cNvPr id="4115" name="Freeform 69">
                <a:extLst>
                  <a:ext uri="{FF2B5EF4-FFF2-40B4-BE49-F238E27FC236}">
                    <a16:creationId xmlns:a16="http://schemas.microsoft.com/office/drawing/2014/main" id="{4CADABAE-2078-4C9D-AA9B-FA0834CD264B}"/>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16" name="Freeform 69">
                <a:extLst>
                  <a:ext uri="{FF2B5EF4-FFF2-40B4-BE49-F238E27FC236}">
                    <a16:creationId xmlns:a16="http://schemas.microsoft.com/office/drawing/2014/main" id="{C2329AC0-4D45-424F-894A-784A5DCBD574}"/>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sp>
        <p:nvSpPr>
          <p:cNvPr id="4119" name="Rectangle 4118">
            <a:extLst>
              <a:ext uri="{FF2B5EF4-FFF2-40B4-BE49-F238E27FC236}">
                <a16:creationId xmlns:a16="http://schemas.microsoft.com/office/drawing/2014/main" id="{66E65CCE-C86B-4CF9-BFBC-981BB6ACFE47}"/>
              </a:ext>
            </a:extLst>
          </p:cNvPr>
          <p:cNvSpPr/>
          <p:nvPr/>
        </p:nvSpPr>
        <p:spPr>
          <a:xfrm>
            <a:off x="10042112" y="4572303"/>
            <a:ext cx="280572" cy="255542"/>
          </a:xfrm>
          <a:prstGeom prst="rect">
            <a:avLst/>
          </a:prstGeom>
          <a:noFill/>
          <a:ln>
            <a:solidFill>
              <a:schemeClr val="accent1"/>
            </a:solidFill>
            <a:prstDash val="dash"/>
          </a:ln>
          <a:effectLst>
            <a:glow rad="101600">
              <a:srgbClr val="049FC7">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4120" name="Rectangle 4119">
            <a:extLst>
              <a:ext uri="{FF2B5EF4-FFF2-40B4-BE49-F238E27FC236}">
                <a16:creationId xmlns:a16="http://schemas.microsoft.com/office/drawing/2014/main" id="{3D6B98A5-4B0C-4A54-83D5-B1777239945B}"/>
              </a:ext>
            </a:extLst>
          </p:cNvPr>
          <p:cNvSpPr/>
          <p:nvPr/>
        </p:nvSpPr>
        <p:spPr>
          <a:xfrm>
            <a:off x="11080442" y="4880352"/>
            <a:ext cx="280572" cy="255542"/>
          </a:xfrm>
          <a:prstGeom prst="rect">
            <a:avLst/>
          </a:prstGeom>
          <a:noFill/>
          <a:ln>
            <a:solidFill>
              <a:schemeClr val="accent1"/>
            </a:solidFill>
            <a:prstDash val="dash"/>
          </a:ln>
          <a:effectLst>
            <a:glow rad="101600">
              <a:srgbClr val="049FC7">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4121" name="Rectangle 4120">
            <a:extLst>
              <a:ext uri="{FF2B5EF4-FFF2-40B4-BE49-F238E27FC236}">
                <a16:creationId xmlns:a16="http://schemas.microsoft.com/office/drawing/2014/main" id="{F1B3DF5D-0B1C-4EF2-8A48-7E1AF144315D}"/>
              </a:ext>
            </a:extLst>
          </p:cNvPr>
          <p:cNvSpPr/>
          <p:nvPr/>
        </p:nvSpPr>
        <p:spPr>
          <a:xfrm>
            <a:off x="11707526" y="4270943"/>
            <a:ext cx="280572" cy="255542"/>
          </a:xfrm>
          <a:prstGeom prst="rect">
            <a:avLst/>
          </a:prstGeom>
          <a:noFill/>
          <a:ln>
            <a:solidFill>
              <a:schemeClr val="accent1"/>
            </a:solidFill>
            <a:prstDash val="dash"/>
          </a:ln>
          <a:effectLst>
            <a:glow rad="101600">
              <a:srgbClr val="049FC7">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4122" name="Rectangle 4121">
            <a:extLst>
              <a:ext uri="{FF2B5EF4-FFF2-40B4-BE49-F238E27FC236}">
                <a16:creationId xmlns:a16="http://schemas.microsoft.com/office/drawing/2014/main" id="{C1214009-FC57-482C-ABA5-02A5502DE43C}"/>
              </a:ext>
            </a:extLst>
          </p:cNvPr>
          <p:cNvSpPr/>
          <p:nvPr/>
        </p:nvSpPr>
        <p:spPr>
          <a:xfrm>
            <a:off x="12085789" y="4098299"/>
            <a:ext cx="280572" cy="255542"/>
          </a:xfrm>
          <a:prstGeom prst="rect">
            <a:avLst/>
          </a:prstGeom>
          <a:noFill/>
          <a:ln>
            <a:solidFill>
              <a:schemeClr val="accent1"/>
            </a:solidFill>
            <a:prstDash val="dash"/>
          </a:ln>
          <a:effectLst>
            <a:glow rad="101600">
              <a:srgbClr val="049FC7">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4123" name="Rectangle 4122">
            <a:extLst>
              <a:ext uri="{FF2B5EF4-FFF2-40B4-BE49-F238E27FC236}">
                <a16:creationId xmlns:a16="http://schemas.microsoft.com/office/drawing/2014/main" id="{BC08C37D-D6B1-48EE-BEFE-F2C5D440764F}"/>
              </a:ext>
            </a:extLst>
          </p:cNvPr>
          <p:cNvSpPr/>
          <p:nvPr/>
        </p:nvSpPr>
        <p:spPr>
          <a:xfrm>
            <a:off x="12018718" y="5825946"/>
            <a:ext cx="280572" cy="255542"/>
          </a:xfrm>
          <a:prstGeom prst="rect">
            <a:avLst/>
          </a:prstGeom>
          <a:noFill/>
          <a:ln>
            <a:solidFill>
              <a:schemeClr val="accent1"/>
            </a:solidFill>
            <a:prstDash val="dash"/>
          </a:ln>
          <a:effectLst>
            <a:glow rad="101600">
              <a:srgbClr val="049FC7">
                <a:alpha val="6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grpSp>
        <p:nvGrpSpPr>
          <p:cNvPr id="4124" name="Group 4123">
            <a:extLst>
              <a:ext uri="{FF2B5EF4-FFF2-40B4-BE49-F238E27FC236}">
                <a16:creationId xmlns:a16="http://schemas.microsoft.com/office/drawing/2014/main" id="{B4539EED-A859-4245-B35C-017D70ADDDD0}"/>
              </a:ext>
            </a:extLst>
          </p:cNvPr>
          <p:cNvGrpSpPr/>
          <p:nvPr/>
        </p:nvGrpSpPr>
        <p:grpSpPr>
          <a:xfrm>
            <a:off x="9757375" y="3754803"/>
            <a:ext cx="2820610" cy="2696346"/>
            <a:chOff x="3522980" y="1927860"/>
            <a:chExt cx="2104390" cy="2011680"/>
          </a:xfrm>
        </p:grpSpPr>
        <p:sp>
          <p:nvSpPr>
            <p:cNvPr id="4125" name="Rectangle 4124">
              <a:extLst>
                <a:ext uri="{FF2B5EF4-FFF2-40B4-BE49-F238E27FC236}">
                  <a16:creationId xmlns:a16="http://schemas.microsoft.com/office/drawing/2014/main" id="{92DC820A-03A0-497D-AC2E-8E1223B36DDF}"/>
                </a:ext>
              </a:extLst>
            </p:cNvPr>
            <p:cNvSpPr/>
            <p:nvPr/>
          </p:nvSpPr>
          <p:spPr>
            <a:xfrm>
              <a:off x="3522980" y="1927860"/>
              <a:ext cx="2104390" cy="2011680"/>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126" name="Rectangle 4125">
              <a:extLst>
                <a:ext uri="{FF2B5EF4-FFF2-40B4-BE49-F238E27FC236}">
                  <a16:creationId xmlns:a16="http://schemas.microsoft.com/office/drawing/2014/main" id="{C2C287B9-FE4F-45B6-860E-A5BE465707F7}"/>
                </a:ext>
              </a:extLst>
            </p:cNvPr>
            <p:cNvSpPr/>
            <p:nvPr/>
          </p:nvSpPr>
          <p:spPr>
            <a:xfrm>
              <a:off x="3522980" y="1927860"/>
              <a:ext cx="2104390" cy="2011680"/>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grpSp>
          <p:nvGrpSpPr>
            <p:cNvPr id="4127" name="Group 4126">
              <a:extLst>
                <a:ext uri="{FF2B5EF4-FFF2-40B4-BE49-F238E27FC236}">
                  <a16:creationId xmlns:a16="http://schemas.microsoft.com/office/drawing/2014/main" id="{5D96F051-2952-405C-B4B5-601FB2AAF795}"/>
                </a:ext>
              </a:extLst>
            </p:cNvPr>
            <p:cNvGrpSpPr/>
            <p:nvPr/>
          </p:nvGrpSpPr>
          <p:grpSpPr>
            <a:xfrm>
              <a:off x="3733868" y="2152651"/>
              <a:ext cx="230660" cy="224790"/>
              <a:chOff x="2517467" y="2666210"/>
              <a:chExt cx="709863" cy="691797"/>
            </a:xfrm>
          </p:grpSpPr>
          <p:sp>
            <p:nvSpPr>
              <p:cNvPr id="4523" name="Freeform: Shape 4522">
                <a:extLst>
                  <a:ext uri="{FF2B5EF4-FFF2-40B4-BE49-F238E27FC236}">
                    <a16:creationId xmlns:a16="http://schemas.microsoft.com/office/drawing/2014/main" id="{193EE3B7-8A62-46E8-AC05-A4A8DE57E66A}"/>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524" name="Oval 4523">
                <a:extLst>
                  <a:ext uri="{FF2B5EF4-FFF2-40B4-BE49-F238E27FC236}">
                    <a16:creationId xmlns:a16="http://schemas.microsoft.com/office/drawing/2014/main" id="{A4EC1D22-0DEA-41AB-89EA-F3AC4A97BCA8}"/>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525" name="Freeform 5">
                <a:extLst>
                  <a:ext uri="{FF2B5EF4-FFF2-40B4-BE49-F238E27FC236}">
                    <a16:creationId xmlns:a16="http://schemas.microsoft.com/office/drawing/2014/main" id="{4343DFD1-D1DE-4E43-A973-D332B72B181E}"/>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26" name="Freeform 6">
                <a:extLst>
                  <a:ext uri="{FF2B5EF4-FFF2-40B4-BE49-F238E27FC236}">
                    <a16:creationId xmlns:a16="http://schemas.microsoft.com/office/drawing/2014/main" id="{C9A7263F-E8A6-47ED-9D5D-3823959EA1D5}"/>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27" name="Freeform 8">
                <a:extLst>
                  <a:ext uri="{FF2B5EF4-FFF2-40B4-BE49-F238E27FC236}">
                    <a16:creationId xmlns:a16="http://schemas.microsoft.com/office/drawing/2014/main" id="{5AAEF45B-8E4B-4ADB-A193-DE5B7BC1BA8F}"/>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528" name="Freeform 10">
                <a:extLst>
                  <a:ext uri="{FF2B5EF4-FFF2-40B4-BE49-F238E27FC236}">
                    <a16:creationId xmlns:a16="http://schemas.microsoft.com/office/drawing/2014/main" id="{3C72A112-65D8-4D25-B3EE-D540161EC337}"/>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29" name="Freeform 12">
                <a:extLst>
                  <a:ext uri="{FF2B5EF4-FFF2-40B4-BE49-F238E27FC236}">
                    <a16:creationId xmlns:a16="http://schemas.microsoft.com/office/drawing/2014/main" id="{8E2BC0A2-6ACB-446C-B532-D89A5945F34F}"/>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0" name="Freeform 14">
                <a:extLst>
                  <a:ext uri="{FF2B5EF4-FFF2-40B4-BE49-F238E27FC236}">
                    <a16:creationId xmlns:a16="http://schemas.microsoft.com/office/drawing/2014/main" id="{3F639FC4-AAE2-4035-AE24-3B08E1C7416C}"/>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1" name="Freeform 16">
                <a:extLst>
                  <a:ext uri="{FF2B5EF4-FFF2-40B4-BE49-F238E27FC236}">
                    <a16:creationId xmlns:a16="http://schemas.microsoft.com/office/drawing/2014/main" id="{6A4B1E3F-3404-4ADB-8E5D-0F9A9EB2E7CB}"/>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2" name="Freeform 18">
                <a:extLst>
                  <a:ext uri="{FF2B5EF4-FFF2-40B4-BE49-F238E27FC236}">
                    <a16:creationId xmlns:a16="http://schemas.microsoft.com/office/drawing/2014/main" id="{15069867-8B1E-4C81-83C7-24D5BA7E4392}"/>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3" name="Freeform 20">
                <a:extLst>
                  <a:ext uri="{FF2B5EF4-FFF2-40B4-BE49-F238E27FC236}">
                    <a16:creationId xmlns:a16="http://schemas.microsoft.com/office/drawing/2014/main" id="{0BB31B08-5F16-40FE-8327-997184D02555}"/>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4" name="Freeform 29">
                <a:extLst>
                  <a:ext uri="{FF2B5EF4-FFF2-40B4-BE49-F238E27FC236}">
                    <a16:creationId xmlns:a16="http://schemas.microsoft.com/office/drawing/2014/main" id="{9A9DD056-41E4-4A05-992E-3403DFECF6AE}"/>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5" name="Freeform 30">
                <a:extLst>
                  <a:ext uri="{FF2B5EF4-FFF2-40B4-BE49-F238E27FC236}">
                    <a16:creationId xmlns:a16="http://schemas.microsoft.com/office/drawing/2014/main" id="{E19FB417-F444-4D22-B062-4C355D205123}"/>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6" name="Freeform 37">
                <a:extLst>
                  <a:ext uri="{FF2B5EF4-FFF2-40B4-BE49-F238E27FC236}">
                    <a16:creationId xmlns:a16="http://schemas.microsoft.com/office/drawing/2014/main" id="{E20C0C8F-AF70-433E-A3C3-8D27904FF3E7}"/>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7" name="Freeform 38">
                <a:extLst>
                  <a:ext uri="{FF2B5EF4-FFF2-40B4-BE49-F238E27FC236}">
                    <a16:creationId xmlns:a16="http://schemas.microsoft.com/office/drawing/2014/main" id="{4E33BBDD-2162-405C-8A06-7AF8B1B47331}"/>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8" name="Freeform 40">
                <a:extLst>
                  <a:ext uri="{FF2B5EF4-FFF2-40B4-BE49-F238E27FC236}">
                    <a16:creationId xmlns:a16="http://schemas.microsoft.com/office/drawing/2014/main" id="{00228714-0A33-4E78-B11A-0C3AB39A0944}"/>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39" name="Freeform 42">
                <a:extLst>
                  <a:ext uri="{FF2B5EF4-FFF2-40B4-BE49-F238E27FC236}">
                    <a16:creationId xmlns:a16="http://schemas.microsoft.com/office/drawing/2014/main" id="{CCA4877D-E5C7-4794-AC55-487C052E2850}"/>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0" name="Freeform 49">
                <a:extLst>
                  <a:ext uri="{FF2B5EF4-FFF2-40B4-BE49-F238E27FC236}">
                    <a16:creationId xmlns:a16="http://schemas.microsoft.com/office/drawing/2014/main" id="{82CF1D97-FBD3-42B4-B515-6103E1F5A763}"/>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1" name="Freeform 50">
                <a:extLst>
                  <a:ext uri="{FF2B5EF4-FFF2-40B4-BE49-F238E27FC236}">
                    <a16:creationId xmlns:a16="http://schemas.microsoft.com/office/drawing/2014/main" id="{FF66F2A4-08CD-442F-AE36-ED68D6462337}"/>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2" name="Freeform 52">
                <a:extLst>
                  <a:ext uri="{FF2B5EF4-FFF2-40B4-BE49-F238E27FC236}">
                    <a16:creationId xmlns:a16="http://schemas.microsoft.com/office/drawing/2014/main" id="{890C4B7F-98EA-4943-9A1C-45821A6D3E13}"/>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3" name="Freeform 54">
                <a:extLst>
                  <a:ext uri="{FF2B5EF4-FFF2-40B4-BE49-F238E27FC236}">
                    <a16:creationId xmlns:a16="http://schemas.microsoft.com/office/drawing/2014/main" id="{901171C3-5730-4FC5-9C4B-C43D733F24BD}"/>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4" name="Freeform 55">
                <a:extLst>
                  <a:ext uri="{FF2B5EF4-FFF2-40B4-BE49-F238E27FC236}">
                    <a16:creationId xmlns:a16="http://schemas.microsoft.com/office/drawing/2014/main" id="{CC012FA4-E11E-4BFD-9E2D-64736CE9D04C}"/>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5" name="Freeform 57">
                <a:extLst>
                  <a:ext uri="{FF2B5EF4-FFF2-40B4-BE49-F238E27FC236}">
                    <a16:creationId xmlns:a16="http://schemas.microsoft.com/office/drawing/2014/main" id="{85D8CD0C-A9CC-4314-8DB9-511CF5758DDE}"/>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6" name="Freeform 58">
                <a:extLst>
                  <a:ext uri="{FF2B5EF4-FFF2-40B4-BE49-F238E27FC236}">
                    <a16:creationId xmlns:a16="http://schemas.microsoft.com/office/drawing/2014/main" id="{7C6A3186-5CFD-44EC-8B70-61E1F2C5D508}"/>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7" name="Freeform 60">
                <a:extLst>
                  <a:ext uri="{FF2B5EF4-FFF2-40B4-BE49-F238E27FC236}">
                    <a16:creationId xmlns:a16="http://schemas.microsoft.com/office/drawing/2014/main" id="{FABECBB5-3454-4818-8A8D-A479FEB857C1}"/>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8" name="Freeform 61">
                <a:extLst>
                  <a:ext uri="{FF2B5EF4-FFF2-40B4-BE49-F238E27FC236}">
                    <a16:creationId xmlns:a16="http://schemas.microsoft.com/office/drawing/2014/main" id="{BFD521C3-40F0-47B1-BD7A-9916897A4FA9}"/>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49" name="Oval 63">
                <a:extLst>
                  <a:ext uri="{FF2B5EF4-FFF2-40B4-BE49-F238E27FC236}">
                    <a16:creationId xmlns:a16="http://schemas.microsoft.com/office/drawing/2014/main" id="{5D335B29-79BC-404C-B439-56670D57F56A}"/>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50" name="Freeform 64">
                <a:extLst>
                  <a:ext uri="{FF2B5EF4-FFF2-40B4-BE49-F238E27FC236}">
                    <a16:creationId xmlns:a16="http://schemas.microsoft.com/office/drawing/2014/main" id="{B291FE5E-E92E-48F3-9BE3-9388772E2D14}"/>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51" name="Oval 65">
                <a:extLst>
                  <a:ext uri="{FF2B5EF4-FFF2-40B4-BE49-F238E27FC236}">
                    <a16:creationId xmlns:a16="http://schemas.microsoft.com/office/drawing/2014/main" id="{A165EDAC-CADF-4534-8B8C-F73A7E33F560}"/>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552" name="Group 4551">
                <a:extLst>
                  <a:ext uri="{FF2B5EF4-FFF2-40B4-BE49-F238E27FC236}">
                    <a16:creationId xmlns:a16="http://schemas.microsoft.com/office/drawing/2014/main" id="{9C174B09-A39D-4D55-BE8C-A7A9A8064202}"/>
                  </a:ext>
                </a:extLst>
              </p:cNvPr>
              <p:cNvGrpSpPr/>
              <p:nvPr/>
            </p:nvGrpSpPr>
            <p:grpSpPr>
              <a:xfrm>
                <a:off x="2572545" y="2719835"/>
                <a:ext cx="598263" cy="105763"/>
                <a:chOff x="3824496" y="2158971"/>
                <a:chExt cx="1652311" cy="292100"/>
              </a:xfrm>
            </p:grpSpPr>
            <p:sp>
              <p:nvSpPr>
                <p:cNvPr id="4556" name="Freeform 69">
                  <a:extLst>
                    <a:ext uri="{FF2B5EF4-FFF2-40B4-BE49-F238E27FC236}">
                      <a16:creationId xmlns:a16="http://schemas.microsoft.com/office/drawing/2014/main" id="{CD674708-FD4D-4B54-9429-061312B13B01}"/>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57" name="Freeform 69">
                  <a:extLst>
                    <a:ext uri="{FF2B5EF4-FFF2-40B4-BE49-F238E27FC236}">
                      <a16:creationId xmlns:a16="http://schemas.microsoft.com/office/drawing/2014/main" id="{BDE57BD6-EABC-46ED-BC44-07B4CE494ED0}"/>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553" name="Group 4552">
                <a:extLst>
                  <a:ext uri="{FF2B5EF4-FFF2-40B4-BE49-F238E27FC236}">
                    <a16:creationId xmlns:a16="http://schemas.microsoft.com/office/drawing/2014/main" id="{3D9C1284-AED1-4BE1-B321-D9E6893B3E50}"/>
                  </a:ext>
                </a:extLst>
              </p:cNvPr>
              <p:cNvGrpSpPr/>
              <p:nvPr/>
            </p:nvGrpSpPr>
            <p:grpSpPr>
              <a:xfrm rot="10800000">
                <a:off x="2572545" y="3202854"/>
                <a:ext cx="598263" cy="105763"/>
                <a:chOff x="3824496" y="2158971"/>
                <a:chExt cx="1652311" cy="292100"/>
              </a:xfrm>
            </p:grpSpPr>
            <p:sp>
              <p:nvSpPr>
                <p:cNvPr id="4554" name="Freeform 69">
                  <a:extLst>
                    <a:ext uri="{FF2B5EF4-FFF2-40B4-BE49-F238E27FC236}">
                      <a16:creationId xmlns:a16="http://schemas.microsoft.com/office/drawing/2014/main" id="{11C72BBA-5EC1-40E5-B933-082053FD905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55" name="Freeform 69">
                  <a:extLst>
                    <a:ext uri="{FF2B5EF4-FFF2-40B4-BE49-F238E27FC236}">
                      <a16:creationId xmlns:a16="http://schemas.microsoft.com/office/drawing/2014/main" id="{AB2ADF24-56CD-4221-ADE9-61891E57B1D3}"/>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128" name="Group 4127">
              <a:extLst>
                <a:ext uri="{FF2B5EF4-FFF2-40B4-BE49-F238E27FC236}">
                  <a16:creationId xmlns:a16="http://schemas.microsoft.com/office/drawing/2014/main" id="{451FA457-542B-44F2-A0F9-86152F190A52}"/>
                </a:ext>
              </a:extLst>
            </p:cNvPr>
            <p:cNvGrpSpPr/>
            <p:nvPr/>
          </p:nvGrpSpPr>
          <p:grpSpPr>
            <a:xfrm>
              <a:off x="3733868" y="2518411"/>
              <a:ext cx="230660" cy="224790"/>
              <a:chOff x="2517467" y="2666210"/>
              <a:chExt cx="709863" cy="691797"/>
            </a:xfrm>
          </p:grpSpPr>
          <p:sp>
            <p:nvSpPr>
              <p:cNvPr id="4488" name="Freeform: Shape 4487">
                <a:extLst>
                  <a:ext uri="{FF2B5EF4-FFF2-40B4-BE49-F238E27FC236}">
                    <a16:creationId xmlns:a16="http://schemas.microsoft.com/office/drawing/2014/main" id="{00DE9629-7EC8-4ACA-A9A4-C7EF0BC9AC5F}"/>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rgbClr val="0FA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489" name="Oval 4488">
                <a:extLst>
                  <a:ext uri="{FF2B5EF4-FFF2-40B4-BE49-F238E27FC236}">
                    <a16:creationId xmlns:a16="http://schemas.microsoft.com/office/drawing/2014/main" id="{9A23CF44-8429-4E33-9133-66D1C3C5BED9}"/>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490" name="Freeform 5">
                <a:extLst>
                  <a:ext uri="{FF2B5EF4-FFF2-40B4-BE49-F238E27FC236}">
                    <a16:creationId xmlns:a16="http://schemas.microsoft.com/office/drawing/2014/main" id="{9029F32B-F6D3-47B5-8239-1D7061979CCA}"/>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91" name="Freeform 6">
                <a:extLst>
                  <a:ext uri="{FF2B5EF4-FFF2-40B4-BE49-F238E27FC236}">
                    <a16:creationId xmlns:a16="http://schemas.microsoft.com/office/drawing/2014/main" id="{8D88AF5D-D7AD-40D0-BF4D-5BA8B18E9C4F}"/>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92" name="Freeform 8">
                <a:extLst>
                  <a:ext uri="{FF2B5EF4-FFF2-40B4-BE49-F238E27FC236}">
                    <a16:creationId xmlns:a16="http://schemas.microsoft.com/office/drawing/2014/main" id="{94958886-3C33-4689-AA3A-27AE09AE16DB}"/>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493" name="Freeform 10">
                <a:extLst>
                  <a:ext uri="{FF2B5EF4-FFF2-40B4-BE49-F238E27FC236}">
                    <a16:creationId xmlns:a16="http://schemas.microsoft.com/office/drawing/2014/main" id="{7C1D9BC8-3D81-43D0-97D7-C05BDF65BB8F}"/>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94" name="Freeform 12">
                <a:extLst>
                  <a:ext uri="{FF2B5EF4-FFF2-40B4-BE49-F238E27FC236}">
                    <a16:creationId xmlns:a16="http://schemas.microsoft.com/office/drawing/2014/main" id="{CF18C8DF-997D-465A-B32E-1D4304A3DBD5}"/>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95" name="Freeform 14">
                <a:extLst>
                  <a:ext uri="{FF2B5EF4-FFF2-40B4-BE49-F238E27FC236}">
                    <a16:creationId xmlns:a16="http://schemas.microsoft.com/office/drawing/2014/main" id="{6F183478-C700-4290-A17F-A9558CCFD245}"/>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96" name="Freeform 16">
                <a:extLst>
                  <a:ext uri="{FF2B5EF4-FFF2-40B4-BE49-F238E27FC236}">
                    <a16:creationId xmlns:a16="http://schemas.microsoft.com/office/drawing/2014/main" id="{4D54B3AA-4725-486C-87AE-103A5CC0A29C}"/>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97" name="Freeform 18">
                <a:extLst>
                  <a:ext uri="{FF2B5EF4-FFF2-40B4-BE49-F238E27FC236}">
                    <a16:creationId xmlns:a16="http://schemas.microsoft.com/office/drawing/2014/main" id="{875A75A5-6C55-4B99-A3BD-B1FBCCB2C3E6}"/>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98" name="Freeform 20">
                <a:extLst>
                  <a:ext uri="{FF2B5EF4-FFF2-40B4-BE49-F238E27FC236}">
                    <a16:creationId xmlns:a16="http://schemas.microsoft.com/office/drawing/2014/main" id="{27EA3BB0-3337-488A-B40C-D4DB9626227A}"/>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99" name="Freeform 29">
                <a:extLst>
                  <a:ext uri="{FF2B5EF4-FFF2-40B4-BE49-F238E27FC236}">
                    <a16:creationId xmlns:a16="http://schemas.microsoft.com/office/drawing/2014/main" id="{4A07E720-7031-4657-90D0-C7BBEE1F5116}"/>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0" name="Freeform 30">
                <a:extLst>
                  <a:ext uri="{FF2B5EF4-FFF2-40B4-BE49-F238E27FC236}">
                    <a16:creationId xmlns:a16="http://schemas.microsoft.com/office/drawing/2014/main" id="{DE00612C-BD54-41E2-968F-C165FBA0F76B}"/>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1" name="Freeform 37">
                <a:extLst>
                  <a:ext uri="{FF2B5EF4-FFF2-40B4-BE49-F238E27FC236}">
                    <a16:creationId xmlns:a16="http://schemas.microsoft.com/office/drawing/2014/main" id="{D9FA2CF1-175E-4315-B6DE-D5B14F69239B}"/>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2" name="Freeform 38">
                <a:extLst>
                  <a:ext uri="{FF2B5EF4-FFF2-40B4-BE49-F238E27FC236}">
                    <a16:creationId xmlns:a16="http://schemas.microsoft.com/office/drawing/2014/main" id="{99C350BD-4660-455D-B7FD-BD0D69836402}"/>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3" name="Freeform 40">
                <a:extLst>
                  <a:ext uri="{FF2B5EF4-FFF2-40B4-BE49-F238E27FC236}">
                    <a16:creationId xmlns:a16="http://schemas.microsoft.com/office/drawing/2014/main" id="{7DC1A921-1257-4629-90C1-270F2A690257}"/>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4" name="Freeform 42">
                <a:extLst>
                  <a:ext uri="{FF2B5EF4-FFF2-40B4-BE49-F238E27FC236}">
                    <a16:creationId xmlns:a16="http://schemas.microsoft.com/office/drawing/2014/main" id="{3DF258DF-ED92-452C-8944-10EAB337DE7E}"/>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5" name="Freeform 49">
                <a:extLst>
                  <a:ext uri="{FF2B5EF4-FFF2-40B4-BE49-F238E27FC236}">
                    <a16:creationId xmlns:a16="http://schemas.microsoft.com/office/drawing/2014/main" id="{2A22F719-50D3-4034-93D9-C7A376AF79A6}"/>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6" name="Freeform 50">
                <a:extLst>
                  <a:ext uri="{FF2B5EF4-FFF2-40B4-BE49-F238E27FC236}">
                    <a16:creationId xmlns:a16="http://schemas.microsoft.com/office/drawing/2014/main" id="{A106A76B-3AEB-44F8-AB9B-16400610E7ED}"/>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7" name="Freeform 52">
                <a:extLst>
                  <a:ext uri="{FF2B5EF4-FFF2-40B4-BE49-F238E27FC236}">
                    <a16:creationId xmlns:a16="http://schemas.microsoft.com/office/drawing/2014/main" id="{FD79EA7D-2690-4012-8296-AA0FF5E5F2CE}"/>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8" name="Freeform 54">
                <a:extLst>
                  <a:ext uri="{FF2B5EF4-FFF2-40B4-BE49-F238E27FC236}">
                    <a16:creationId xmlns:a16="http://schemas.microsoft.com/office/drawing/2014/main" id="{5FB956E2-79BE-48B0-BEBE-6C7396924A7D}"/>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09" name="Freeform 55">
                <a:extLst>
                  <a:ext uri="{FF2B5EF4-FFF2-40B4-BE49-F238E27FC236}">
                    <a16:creationId xmlns:a16="http://schemas.microsoft.com/office/drawing/2014/main" id="{92DA0D23-285D-4B1E-8462-A9440320ACFC}"/>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10" name="Freeform 57">
                <a:extLst>
                  <a:ext uri="{FF2B5EF4-FFF2-40B4-BE49-F238E27FC236}">
                    <a16:creationId xmlns:a16="http://schemas.microsoft.com/office/drawing/2014/main" id="{BB729CE4-5700-4A79-894A-25BC382E8929}"/>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11" name="Freeform 58">
                <a:extLst>
                  <a:ext uri="{FF2B5EF4-FFF2-40B4-BE49-F238E27FC236}">
                    <a16:creationId xmlns:a16="http://schemas.microsoft.com/office/drawing/2014/main" id="{3435DF8A-A887-41B2-A95F-EA960F68CAA8}"/>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12" name="Freeform 60">
                <a:extLst>
                  <a:ext uri="{FF2B5EF4-FFF2-40B4-BE49-F238E27FC236}">
                    <a16:creationId xmlns:a16="http://schemas.microsoft.com/office/drawing/2014/main" id="{4B54F34C-1D37-45B4-8154-2C81C047839C}"/>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13" name="Freeform 61">
                <a:extLst>
                  <a:ext uri="{FF2B5EF4-FFF2-40B4-BE49-F238E27FC236}">
                    <a16:creationId xmlns:a16="http://schemas.microsoft.com/office/drawing/2014/main" id="{970D9AF0-E773-489D-93D1-F217980DB601}"/>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14" name="Oval 63">
                <a:extLst>
                  <a:ext uri="{FF2B5EF4-FFF2-40B4-BE49-F238E27FC236}">
                    <a16:creationId xmlns:a16="http://schemas.microsoft.com/office/drawing/2014/main" id="{08F69A17-3870-4105-A919-F3AA1F6AFB89}"/>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15" name="Freeform 64">
                <a:extLst>
                  <a:ext uri="{FF2B5EF4-FFF2-40B4-BE49-F238E27FC236}">
                    <a16:creationId xmlns:a16="http://schemas.microsoft.com/office/drawing/2014/main" id="{1B5CA103-9444-4FBA-A0A8-07D1FC2C462C}"/>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rgbClr val="0FA1C9"/>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16" name="Oval 65">
                <a:extLst>
                  <a:ext uri="{FF2B5EF4-FFF2-40B4-BE49-F238E27FC236}">
                    <a16:creationId xmlns:a16="http://schemas.microsoft.com/office/drawing/2014/main" id="{C4538C52-8713-4604-8582-FC23CDF22082}"/>
                  </a:ext>
                </a:extLst>
              </p:cNvPr>
              <p:cNvSpPr>
                <a:spLocks noChangeArrowheads="1"/>
              </p:cNvSpPr>
              <p:nvPr/>
            </p:nvSpPr>
            <p:spPr bwMode="auto">
              <a:xfrm>
                <a:off x="2833627" y="2973337"/>
                <a:ext cx="77535" cy="77535"/>
              </a:xfrm>
              <a:prstGeom prst="ellipse">
                <a:avLst/>
              </a:pr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517" name="Group 4516">
                <a:extLst>
                  <a:ext uri="{FF2B5EF4-FFF2-40B4-BE49-F238E27FC236}">
                    <a16:creationId xmlns:a16="http://schemas.microsoft.com/office/drawing/2014/main" id="{E06992EA-B339-4E00-B5D4-4B7486884386}"/>
                  </a:ext>
                </a:extLst>
              </p:cNvPr>
              <p:cNvGrpSpPr/>
              <p:nvPr/>
            </p:nvGrpSpPr>
            <p:grpSpPr>
              <a:xfrm>
                <a:off x="2572545" y="2719835"/>
                <a:ext cx="598263" cy="105763"/>
                <a:chOff x="3824496" y="2158971"/>
                <a:chExt cx="1652311" cy="292100"/>
              </a:xfrm>
            </p:grpSpPr>
            <p:sp>
              <p:nvSpPr>
                <p:cNvPr id="4521" name="Freeform 69">
                  <a:extLst>
                    <a:ext uri="{FF2B5EF4-FFF2-40B4-BE49-F238E27FC236}">
                      <a16:creationId xmlns:a16="http://schemas.microsoft.com/office/drawing/2014/main" id="{954E7B13-6DF9-4233-BDFC-436B5F6119A2}"/>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22" name="Freeform 69">
                  <a:extLst>
                    <a:ext uri="{FF2B5EF4-FFF2-40B4-BE49-F238E27FC236}">
                      <a16:creationId xmlns:a16="http://schemas.microsoft.com/office/drawing/2014/main" id="{971ACFF0-0379-41AF-AB12-2AF2D6EE4E09}"/>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518" name="Group 4517">
                <a:extLst>
                  <a:ext uri="{FF2B5EF4-FFF2-40B4-BE49-F238E27FC236}">
                    <a16:creationId xmlns:a16="http://schemas.microsoft.com/office/drawing/2014/main" id="{8C577C5F-CD54-4303-9841-57CB954114DD}"/>
                  </a:ext>
                </a:extLst>
              </p:cNvPr>
              <p:cNvGrpSpPr/>
              <p:nvPr/>
            </p:nvGrpSpPr>
            <p:grpSpPr>
              <a:xfrm rot="10800000">
                <a:off x="2572545" y="3202854"/>
                <a:ext cx="598263" cy="105763"/>
                <a:chOff x="3824496" y="2158971"/>
                <a:chExt cx="1652311" cy="292100"/>
              </a:xfrm>
            </p:grpSpPr>
            <p:sp>
              <p:nvSpPr>
                <p:cNvPr id="4519" name="Freeform 69">
                  <a:extLst>
                    <a:ext uri="{FF2B5EF4-FFF2-40B4-BE49-F238E27FC236}">
                      <a16:creationId xmlns:a16="http://schemas.microsoft.com/office/drawing/2014/main" id="{7B0B363A-8533-4FA4-B3BF-9536446BBC34}"/>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520" name="Freeform 69">
                  <a:extLst>
                    <a:ext uri="{FF2B5EF4-FFF2-40B4-BE49-F238E27FC236}">
                      <a16:creationId xmlns:a16="http://schemas.microsoft.com/office/drawing/2014/main" id="{87B47F61-1BC0-4AEF-978D-692014FEC570}"/>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129" name="Group 4128">
              <a:extLst>
                <a:ext uri="{FF2B5EF4-FFF2-40B4-BE49-F238E27FC236}">
                  <a16:creationId xmlns:a16="http://schemas.microsoft.com/office/drawing/2014/main" id="{B4292591-FEAF-4414-A4D6-0FCEAED63294}"/>
                </a:ext>
              </a:extLst>
            </p:cNvPr>
            <p:cNvGrpSpPr/>
            <p:nvPr/>
          </p:nvGrpSpPr>
          <p:grpSpPr>
            <a:xfrm>
              <a:off x="3733868" y="3487675"/>
              <a:ext cx="230660" cy="224790"/>
              <a:chOff x="2517467" y="2666210"/>
              <a:chExt cx="709863" cy="691797"/>
            </a:xfrm>
          </p:grpSpPr>
          <p:sp>
            <p:nvSpPr>
              <p:cNvPr id="4453" name="Freeform: Shape 4452">
                <a:extLst>
                  <a:ext uri="{FF2B5EF4-FFF2-40B4-BE49-F238E27FC236}">
                    <a16:creationId xmlns:a16="http://schemas.microsoft.com/office/drawing/2014/main" id="{0B8DCF79-F44A-4273-92C0-6CE40564D6B7}"/>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454" name="Oval 4453">
                <a:extLst>
                  <a:ext uri="{FF2B5EF4-FFF2-40B4-BE49-F238E27FC236}">
                    <a16:creationId xmlns:a16="http://schemas.microsoft.com/office/drawing/2014/main" id="{26CC63F2-DBCC-4825-A6D9-66C34E94D921}"/>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455" name="Freeform 5">
                <a:extLst>
                  <a:ext uri="{FF2B5EF4-FFF2-40B4-BE49-F238E27FC236}">
                    <a16:creationId xmlns:a16="http://schemas.microsoft.com/office/drawing/2014/main" id="{DE5B74D6-A3AC-4B50-B6E3-EFEC7B25ADA1}"/>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56" name="Freeform 6">
                <a:extLst>
                  <a:ext uri="{FF2B5EF4-FFF2-40B4-BE49-F238E27FC236}">
                    <a16:creationId xmlns:a16="http://schemas.microsoft.com/office/drawing/2014/main" id="{E9D65A06-0A31-45CA-9F3B-8B9C25BF469E}"/>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57" name="Freeform 8">
                <a:extLst>
                  <a:ext uri="{FF2B5EF4-FFF2-40B4-BE49-F238E27FC236}">
                    <a16:creationId xmlns:a16="http://schemas.microsoft.com/office/drawing/2014/main" id="{349675EF-2D2B-455F-92D1-7C3BD91AE045}"/>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458" name="Freeform 10">
                <a:extLst>
                  <a:ext uri="{FF2B5EF4-FFF2-40B4-BE49-F238E27FC236}">
                    <a16:creationId xmlns:a16="http://schemas.microsoft.com/office/drawing/2014/main" id="{5A11D9D3-B8E7-4560-B41C-30EA3AADEF3E}"/>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59" name="Freeform 12">
                <a:extLst>
                  <a:ext uri="{FF2B5EF4-FFF2-40B4-BE49-F238E27FC236}">
                    <a16:creationId xmlns:a16="http://schemas.microsoft.com/office/drawing/2014/main" id="{98168696-3194-4768-BC48-DAB20EB79795}"/>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0" name="Freeform 14">
                <a:extLst>
                  <a:ext uri="{FF2B5EF4-FFF2-40B4-BE49-F238E27FC236}">
                    <a16:creationId xmlns:a16="http://schemas.microsoft.com/office/drawing/2014/main" id="{5D84AE73-FF66-43E5-B144-21DD5261DE92}"/>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1" name="Freeform 16">
                <a:extLst>
                  <a:ext uri="{FF2B5EF4-FFF2-40B4-BE49-F238E27FC236}">
                    <a16:creationId xmlns:a16="http://schemas.microsoft.com/office/drawing/2014/main" id="{A693C41B-0848-4BC6-BC9E-A55ABB44F380}"/>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2" name="Freeform 18">
                <a:extLst>
                  <a:ext uri="{FF2B5EF4-FFF2-40B4-BE49-F238E27FC236}">
                    <a16:creationId xmlns:a16="http://schemas.microsoft.com/office/drawing/2014/main" id="{11AEE11C-E2FB-421E-928E-E2F8EEDBAEE3}"/>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3" name="Freeform 20">
                <a:extLst>
                  <a:ext uri="{FF2B5EF4-FFF2-40B4-BE49-F238E27FC236}">
                    <a16:creationId xmlns:a16="http://schemas.microsoft.com/office/drawing/2014/main" id="{D8AB1F33-AAD8-4D38-A024-BF6E34035682}"/>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4" name="Freeform 29">
                <a:extLst>
                  <a:ext uri="{FF2B5EF4-FFF2-40B4-BE49-F238E27FC236}">
                    <a16:creationId xmlns:a16="http://schemas.microsoft.com/office/drawing/2014/main" id="{FDB017EC-5230-40B0-8CCD-8DCF4BA7377B}"/>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5" name="Freeform 30">
                <a:extLst>
                  <a:ext uri="{FF2B5EF4-FFF2-40B4-BE49-F238E27FC236}">
                    <a16:creationId xmlns:a16="http://schemas.microsoft.com/office/drawing/2014/main" id="{57288E6B-E66D-4F71-A180-3C733B0D1849}"/>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6" name="Freeform 37">
                <a:extLst>
                  <a:ext uri="{FF2B5EF4-FFF2-40B4-BE49-F238E27FC236}">
                    <a16:creationId xmlns:a16="http://schemas.microsoft.com/office/drawing/2014/main" id="{B8656BD2-C964-4C4B-BBBD-04FA60D0DB7E}"/>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7" name="Freeform 38">
                <a:extLst>
                  <a:ext uri="{FF2B5EF4-FFF2-40B4-BE49-F238E27FC236}">
                    <a16:creationId xmlns:a16="http://schemas.microsoft.com/office/drawing/2014/main" id="{55BA95D3-8AE0-4B83-AE09-1EA24F21AB20}"/>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8" name="Freeform 40">
                <a:extLst>
                  <a:ext uri="{FF2B5EF4-FFF2-40B4-BE49-F238E27FC236}">
                    <a16:creationId xmlns:a16="http://schemas.microsoft.com/office/drawing/2014/main" id="{EF1681A3-5737-4150-BE3D-E0255A75A411}"/>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69" name="Freeform 42">
                <a:extLst>
                  <a:ext uri="{FF2B5EF4-FFF2-40B4-BE49-F238E27FC236}">
                    <a16:creationId xmlns:a16="http://schemas.microsoft.com/office/drawing/2014/main" id="{67B708AE-E02D-4BCD-9650-3247731D75AE}"/>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0" name="Freeform 49">
                <a:extLst>
                  <a:ext uri="{FF2B5EF4-FFF2-40B4-BE49-F238E27FC236}">
                    <a16:creationId xmlns:a16="http://schemas.microsoft.com/office/drawing/2014/main" id="{2F2A159A-DCA2-44CC-B7EF-B747B7630F8C}"/>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1" name="Freeform 50">
                <a:extLst>
                  <a:ext uri="{FF2B5EF4-FFF2-40B4-BE49-F238E27FC236}">
                    <a16:creationId xmlns:a16="http://schemas.microsoft.com/office/drawing/2014/main" id="{6C163DE3-DF74-4847-A5DE-D9D90CA2A7EF}"/>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2" name="Freeform 52">
                <a:extLst>
                  <a:ext uri="{FF2B5EF4-FFF2-40B4-BE49-F238E27FC236}">
                    <a16:creationId xmlns:a16="http://schemas.microsoft.com/office/drawing/2014/main" id="{B50CEAD5-D3A6-4C13-B999-FEA425682D64}"/>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3" name="Freeform 54">
                <a:extLst>
                  <a:ext uri="{FF2B5EF4-FFF2-40B4-BE49-F238E27FC236}">
                    <a16:creationId xmlns:a16="http://schemas.microsoft.com/office/drawing/2014/main" id="{95BD2891-DE40-44BB-B0EE-73E2820BE97F}"/>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4" name="Freeform 55">
                <a:extLst>
                  <a:ext uri="{FF2B5EF4-FFF2-40B4-BE49-F238E27FC236}">
                    <a16:creationId xmlns:a16="http://schemas.microsoft.com/office/drawing/2014/main" id="{29875541-690C-4701-AB89-05F11E03528C}"/>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5" name="Freeform 57">
                <a:extLst>
                  <a:ext uri="{FF2B5EF4-FFF2-40B4-BE49-F238E27FC236}">
                    <a16:creationId xmlns:a16="http://schemas.microsoft.com/office/drawing/2014/main" id="{CA7EE1D0-806E-46A9-99F5-D34B00B5E56A}"/>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6" name="Freeform 58">
                <a:extLst>
                  <a:ext uri="{FF2B5EF4-FFF2-40B4-BE49-F238E27FC236}">
                    <a16:creationId xmlns:a16="http://schemas.microsoft.com/office/drawing/2014/main" id="{5ACC4F8E-DD1E-466F-A5DD-7C4E4D8D4CF3}"/>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7" name="Freeform 60">
                <a:extLst>
                  <a:ext uri="{FF2B5EF4-FFF2-40B4-BE49-F238E27FC236}">
                    <a16:creationId xmlns:a16="http://schemas.microsoft.com/office/drawing/2014/main" id="{E8A03F5B-4485-4840-A238-3C9BE43502FA}"/>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8" name="Freeform 61">
                <a:extLst>
                  <a:ext uri="{FF2B5EF4-FFF2-40B4-BE49-F238E27FC236}">
                    <a16:creationId xmlns:a16="http://schemas.microsoft.com/office/drawing/2014/main" id="{754B5F42-C596-40B0-A3CB-81C4455581E5}"/>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79" name="Oval 63">
                <a:extLst>
                  <a:ext uri="{FF2B5EF4-FFF2-40B4-BE49-F238E27FC236}">
                    <a16:creationId xmlns:a16="http://schemas.microsoft.com/office/drawing/2014/main" id="{646D31F1-64A6-407F-BF52-63DF2B60A108}"/>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80" name="Freeform 64">
                <a:extLst>
                  <a:ext uri="{FF2B5EF4-FFF2-40B4-BE49-F238E27FC236}">
                    <a16:creationId xmlns:a16="http://schemas.microsoft.com/office/drawing/2014/main" id="{DD15FE74-17E5-4902-8E78-31B5B49352E2}"/>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81" name="Oval 65">
                <a:extLst>
                  <a:ext uri="{FF2B5EF4-FFF2-40B4-BE49-F238E27FC236}">
                    <a16:creationId xmlns:a16="http://schemas.microsoft.com/office/drawing/2014/main" id="{7C4B2960-E796-4C8F-8AC9-2BACD36BFC6C}"/>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482" name="Group 4481">
                <a:extLst>
                  <a:ext uri="{FF2B5EF4-FFF2-40B4-BE49-F238E27FC236}">
                    <a16:creationId xmlns:a16="http://schemas.microsoft.com/office/drawing/2014/main" id="{7738BE7E-877F-420C-AD1A-D4BD640B5AA1}"/>
                  </a:ext>
                </a:extLst>
              </p:cNvPr>
              <p:cNvGrpSpPr/>
              <p:nvPr/>
            </p:nvGrpSpPr>
            <p:grpSpPr>
              <a:xfrm>
                <a:off x="2572545" y="2719835"/>
                <a:ext cx="598263" cy="105763"/>
                <a:chOff x="3824496" y="2158971"/>
                <a:chExt cx="1652311" cy="292100"/>
              </a:xfrm>
            </p:grpSpPr>
            <p:sp>
              <p:nvSpPr>
                <p:cNvPr id="4486" name="Freeform 69">
                  <a:extLst>
                    <a:ext uri="{FF2B5EF4-FFF2-40B4-BE49-F238E27FC236}">
                      <a16:creationId xmlns:a16="http://schemas.microsoft.com/office/drawing/2014/main" id="{339A16D2-28B7-48DA-96EB-242F6588D4C7}"/>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87" name="Freeform 69">
                  <a:extLst>
                    <a:ext uri="{FF2B5EF4-FFF2-40B4-BE49-F238E27FC236}">
                      <a16:creationId xmlns:a16="http://schemas.microsoft.com/office/drawing/2014/main" id="{F267683E-0D44-4D3A-9ECA-356EF151166A}"/>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483" name="Group 4482">
                <a:extLst>
                  <a:ext uri="{FF2B5EF4-FFF2-40B4-BE49-F238E27FC236}">
                    <a16:creationId xmlns:a16="http://schemas.microsoft.com/office/drawing/2014/main" id="{662101E7-4A9D-4C01-AA6A-16E38F16094B}"/>
                  </a:ext>
                </a:extLst>
              </p:cNvPr>
              <p:cNvGrpSpPr/>
              <p:nvPr/>
            </p:nvGrpSpPr>
            <p:grpSpPr>
              <a:xfrm rot="10800000">
                <a:off x="2572545" y="3202854"/>
                <a:ext cx="598263" cy="105763"/>
                <a:chOff x="3824496" y="2158971"/>
                <a:chExt cx="1652311" cy="292100"/>
              </a:xfrm>
            </p:grpSpPr>
            <p:sp>
              <p:nvSpPr>
                <p:cNvPr id="4484" name="Freeform 69">
                  <a:extLst>
                    <a:ext uri="{FF2B5EF4-FFF2-40B4-BE49-F238E27FC236}">
                      <a16:creationId xmlns:a16="http://schemas.microsoft.com/office/drawing/2014/main" id="{E2198AEB-9394-468B-A753-DD0D8296E895}"/>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85" name="Freeform 69">
                  <a:extLst>
                    <a:ext uri="{FF2B5EF4-FFF2-40B4-BE49-F238E27FC236}">
                      <a16:creationId xmlns:a16="http://schemas.microsoft.com/office/drawing/2014/main" id="{BC8EA342-BE77-4D61-BE84-31D2302DA6CB}"/>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130" name="Group 4129">
              <a:extLst>
                <a:ext uri="{FF2B5EF4-FFF2-40B4-BE49-F238E27FC236}">
                  <a16:creationId xmlns:a16="http://schemas.microsoft.com/office/drawing/2014/main" id="{0A204459-686A-4AEB-BF9C-E457AFB04A72}"/>
                </a:ext>
              </a:extLst>
            </p:cNvPr>
            <p:cNvGrpSpPr/>
            <p:nvPr/>
          </p:nvGrpSpPr>
          <p:grpSpPr>
            <a:xfrm>
              <a:off x="4160588" y="2984416"/>
              <a:ext cx="230660" cy="224790"/>
              <a:chOff x="2517467" y="2666210"/>
              <a:chExt cx="709863" cy="691797"/>
            </a:xfrm>
          </p:grpSpPr>
          <p:sp>
            <p:nvSpPr>
              <p:cNvPr id="4418" name="Freeform: Shape 4417">
                <a:extLst>
                  <a:ext uri="{FF2B5EF4-FFF2-40B4-BE49-F238E27FC236}">
                    <a16:creationId xmlns:a16="http://schemas.microsoft.com/office/drawing/2014/main" id="{32156843-0EEC-4675-AE90-F6C0046A0B73}"/>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419" name="Oval 4418">
                <a:extLst>
                  <a:ext uri="{FF2B5EF4-FFF2-40B4-BE49-F238E27FC236}">
                    <a16:creationId xmlns:a16="http://schemas.microsoft.com/office/drawing/2014/main" id="{D6C8569D-A5BB-47E1-A0B7-45CEEDD4EE2C}"/>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420" name="Freeform 5">
                <a:extLst>
                  <a:ext uri="{FF2B5EF4-FFF2-40B4-BE49-F238E27FC236}">
                    <a16:creationId xmlns:a16="http://schemas.microsoft.com/office/drawing/2014/main" id="{DF587F57-011E-4677-BC3D-454589B4A64B}"/>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21" name="Freeform 6">
                <a:extLst>
                  <a:ext uri="{FF2B5EF4-FFF2-40B4-BE49-F238E27FC236}">
                    <a16:creationId xmlns:a16="http://schemas.microsoft.com/office/drawing/2014/main" id="{2ACC13BF-D212-44EB-BA61-A2EBD8D2217A}"/>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22" name="Freeform 8">
                <a:extLst>
                  <a:ext uri="{FF2B5EF4-FFF2-40B4-BE49-F238E27FC236}">
                    <a16:creationId xmlns:a16="http://schemas.microsoft.com/office/drawing/2014/main" id="{2A639681-E927-40C2-BC5D-2FAB25FB9B23}"/>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423" name="Freeform 10">
                <a:extLst>
                  <a:ext uri="{FF2B5EF4-FFF2-40B4-BE49-F238E27FC236}">
                    <a16:creationId xmlns:a16="http://schemas.microsoft.com/office/drawing/2014/main" id="{20C73DB9-4191-42BF-909C-B84C0F94C195}"/>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24" name="Freeform 12">
                <a:extLst>
                  <a:ext uri="{FF2B5EF4-FFF2-40B4-BE49-F238E27FC236}">
                    <a16:creationId xmlns:a16="http://schemas.microsoft.com/office/drawing/2014/main" id="{8247AA10-9819-4E05-AA78-2060669DCD9D}"/>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25" name="Freeform 14">
                <a:extLst>
                  <a:ext uri="{FF2B5EF4-FFF2-40B4-BE49-F238E27FC236}">
                    <a16:creationId xmlns:a16="http://schemas.microsoft.com/office/drawing/2014/main" id="{0A9BDF0F-F147-4366-A124-948E3DE292B3}"/>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26" name="Freeform 16">
                <a:extLst>
                  <a:ext uri="{FF2B5EF4-FFF2-40B4-BE49-F238E27FC236}">
                    <a16:creationId xmlns:a16="http://schemas.microsoft.com/office/drawing/2014/main" id="{5A5BEA19-D750-43BD-B6FC-B1218EC7D40E}"/>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27" name="Freeform 18">
                <a:extLst>
                  <a:ext uri="{FF2B5EF4-FFF2-40B4-BE49-F238E27FC236}">
                    <a16:creationId xmlns:a16="http://schemas.microsoft.com/office/drawing/2014/main" id="{F8C96E06-F758-4556-A664-273FABA35B16}"/>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28" name="Freeform 20">
                <a:extLst>
                  <a:ext uri="{FF2B5EF4-FFF2-40B4-BE49-F238E27FC236}">
                    <a16:creationId xmlns:a16="http://schemas.microsoft.com/office/drawing/2014/main" id="{3F3A6AD9-05F2-46BB-A27C-E8029E0CFCCF}"/>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29" name="Freeform 29">
                <a:extLst>
                  <a:ext uri="{FF2B5EF4-FFF2-40B4-BE49-F238E27FC236}">
                    <a16:creationId xmlns:a16="http://schemas.microsoft.com/office/drawing/2014/main" id="{D3ECA5B0-F0D0-4BA1-AEDF-6DB8E1D64584}"/>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0" name="Freeform 30">
                <a:extLst>
                  <a:ext uri="{FF2B5EF4-FFF2-40B4-BE49-F238E27FC236}">
                    <a16:creationId xmlns:a16="http://schemas.microsoft.com/office/drawing/2014/main" id="{2C17CDC4-B79E-4BF4-88CB-9BD123FA859F}"/>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1" name="Freeform 37">
                <a:extLst>
                  <a:ext uri="{FF2B5EF4-FFF2-40B4-BE49-F238E27FC236}">
                    <a16:creationId xmlns:a16="http://schemas.microsoft.com/office/drawing/2014/main" id="{FE500EF3-0E15-4556-AB68-A1CE530108D0}"/>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2" name="Freeform 38">
                <a:extLst>
                  <a:ext uri="{FF2B5EF4-FFF2-40B4-BE49-F238E27FC236}">
                    <a16:creationId xmlns:a16="http://schemas.microsoft.com/office/drawing/2014/main" id="{F0CD3FFC-2DA0-442D-BFDF-2F8D11344851}"/>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3" name="Freeform 40">
                <a:extLst>
                  <a:ext uri="{FF2B5EF4-FFF2-40B4-BE49-F238E27FC236}">
                    <a16:creationId xmlns:a16="http://schemas.microsoft.com/office/drawing/2014/main" id="{47EB91A6-57D6-454F-92EF-AB2CBBD99809}"/>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4" name="Freeform 42">
                <a:extLst>
                  <a:ext uri="{FF2B5EF4-FFF2-40B4-BE49-F238E27FC236}">
                    <a16:creationId xmlns:a16="http://schemas.microsoft.com/office/drawing/2014/main" id="{DD3F859B-6F27-4F4F-8980-DFBFE4FC36B6}"/>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5" name="Freeform 49">
                <a:extLst>
                  <a:ext uri="{FF2B5EF4-FFF2-40B4-BE49-F238E27FC236}">
                    <a16:creationId xmlns:a16="http://schemas.microsoft.com/office/drawing/2014/main" id="{CF71AECE-2D38-4A81-BD4A-77C0CBE0BB9F}"/>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6" name="Freeform 50">
                <a:extLst>
                  <a:ext uri="{FF2B5EF4-FFF2-40B4-BE49-F238E27FC236}">
                    <a16:creationId xmlns:a16="http://schemas.microsoft.com/office/drawing/2014/main" id="{AE7663ED-5DFE-4B7F-A428-B953FB49EFB7}"/>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7" name="Freeform 52">
                <a:extLst>
                  <a:ext uri="{FF2B5EF4-FFF2-40B4-BE49-F238E27FC236}">
                    <a16:creationId xmlns:a16="http://schemas.microsoft.com/office/drawing/2014/main" id="{09FF94BF-ABED-4D34-A953-E3BBC80172EF}"/>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8" name="Freeform 54">
                <a:extLst>
                  <a:ext uri="{FF2B5EF4-FFF2-40B4-BE49-F238E27FC236}">
                    <a16:creationId xmlns:a16="http://schemas.microsoft.com/office/drawing/2014/main" id="{7DACF6F7-D689-4827-B76F-DE3D41215360}"/>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39" name="Freeform 55">
                <a:extLst>
                  <a:ext uri="{FF2B5EF4-FFF2-40B4-BE49-F238E27FC236}">
                    <a16:creationId xmlns:a16="http://schemas.microsoft.com/office/drawing/2014/main" id="{9677535B-5CED-4CB8-8673-81B8FBF5C6EC}"/>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40" name="Freeform 57">
                <a:extLst>
                  <a:ext uri="{FF2B5EF4-FFF2-40B4-BE49-F238E27FC236}">
                    <a16:creationId xmlns:a16="http://schemas.microsoft.com/office/drawing/2014/main" id="{7A767B35-BC8D-4F75-9E80-0286C6F74A3A}"/>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41" name="Freeform 58">
                <a:extLst>
                  <a:ext uri="{FF2B5EF4-FFF2-40B4-BE49-F238E27FC236}">
                    <a16:creationId xmlns:a16="http://schemas.microsoft.com/office/drawing/2014/main" id="{99F7D14B-4979-4525-BA7D-2065102AD404}"/>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42" name="Freeform 60">
                <a:extLst>
                  <a:ext uri="{FF2B5EF4-FFF2-40B4-BE49-F238E27FC236}">
                    <a16:creationId xmlns:a16="http://schemas.microsoft.com/office/drawing/2014/main" id="{4E74165D-A0DC-4AF8-BD67-A42830A39EC0}"/>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43" name="Freeform 61">
                <a:extLst>
                  <a:ext uri="{FF2B5EF4-FFF2-40B4-BE49-F238E27FC236}">
                    <a16:creationId xmlns:a16="http://schemas.microsoft.com/office/drawing/2014/main" id="{65F62BB7-811C-4D51-BD2C-88043CCAD813}"/>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44" name="Oval 63">
                <a:extLst>
                  <a:ext uri="{FF2B5EF4-FFF2-40B4-BE49-F238E27FC236}">
                    <a16:creationId xmlns:a16="http://schemas.microsoft.com/office/drawing/2014/main" id="{431C7BAD-3532-4D2F-A22F-8611D8BDC67C}"/>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45" name="Freeform 64">
                <a:extLst>
                  <a:ext uri="{FF2B5EF4-FFF2-40B4-BE49-F238E27FC236}">
                    <a16:creationId xmlns:a16="http://schemas.microsoft.com/office/drawing/2014/main" id="{BAB9A1DB-A330-4B37-A9F0-19AC3D0DC4E8}"/>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46" name="Oval 65">
                <a:extLst>
                  <a:ext uri="{FF2B5EF4-FFF2-40B4-BE49-F238E27FC236}">
                    <a16:creationId xmlns:a16="http://schemas.microsoft.com/office/drawing/2014/main" id="{01A9AA36-8B1B-4F4A-BE8B-A03AE1B2AF9E}"/>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447" name="Group 4446">
                <a:extLst>
                  <a:ext uri="{FF2B5EF4-FFF2-40B4-BE49-F238E27FC236}">
                    <a16:creationId xmlns:a16="http://schemas.microsoft.com/office/drawing/2014/main" id="{643E2ABC-614C-4860-B6E2-C4454EAB0925}"/>
                  </a:ext>
                </a:extLst>
              </p:cNvPr>
              <p:cNvGrpSpPr/>
              <p:nvPr/>
            </p:nvGrpSpPr>
            <p:grpSpPr>
              <a:xfrm>
                <a:off x="2572545" y="2719835"/>
                <a:ext cx="598263" cy="105763"/>
                <a:chOff x="3824496" y="2158971"/>
                <a:chExt cx="1652311" cy="292100"/>
              </a:xfrm>
            </p:grpSpPr>
            <p:sp>
              <p:nvSpPr>
                <p:cNvPr id="4451" name="Freeform 69">
                  <a:extLst>
                    <a:ext uri="{FF2B5EF4-FFF2-40B4-BE49-F238E27FC236}">
                      <a16:creationId xmlns:a16="http://schemas.microsoft.com/office/drawing/2014/main" id="{C82614B1-E306-4DE1-B345-2F6DA3AA07E0}"/>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52" name="Freeform 69">
                  <a:extLst>
                    <a:ext uri="{FF2B5EF4-FFF2-40B4-BE49-F238E27FC236}">
                      <a16:creationId xmlns:a16="http://schemas.microsoft.com/office/drawing/2014/main" id="{5874B564-8299-4A1E-AFC2-9E9747F148C5}"/>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448" name="Group 4447">
                <a:extLst>
                  <a:ext uri="{FF2B5EF4-FFF2-40B4-BE49-F238E27FC236}">
                    <a16:creationId xmlns:a16="http://schemas.microsoft.com/office/drawing/2014/main" id="{EA6355EA-811F-4480-AA57-32FEBCE3858D}"/>
                  </a:ext>
                </a:extLst>
              </p:cNvPr>
              <p:cNvGrpSpPr/>
              <p:nvPr/>
            </p:nvGrpSpPr>
            <p:grpSpPr>
              <a:xfrm rot="10800000">
                <a:off x="2572545" y="3202854"/>
                <a:ext cx="598263" cy="105763"/>
                <a:chOff x="3824496" y="2158971"/>
                <a:chExt cx="1652311" cy="292100"/>
              </a:xfrm>
            </p:grpSpPr>
            <p:sp>
              <p:nvSpPr>
                <p:cNvPr id="4449" name="Freeform 69">
                  <a:extLst>
                    <a:ext uri="{FF2B5EF4-FFF2-40B4-BE49-F238E27FC236}">
                      <a16:creationId xmlns:a16="http://schemas.microsoft.com/office/drawing/2014/main" id="{13011064-A773-48D7-9EA4-7BDDAE2F0FB8}"/>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50" name="Freeform 69">
                  <a:extLst>
                    <a:ext uri="{FF2B5EF4-FFF2-40B4-BE49-F238E27FC236}">
                      <a16:creationId xmlns:a16="http://schemas.microsoft.com/office/drawing/2014/main" id="{5EB8B7CD-8DC8-463C-95D0-DE0C266F649D}"/>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131" name="Group 4130">
              <a:extLst>
                <a:ext uri="{FF2B5EF4-FFF2-40B4-BE49-F238E27FC236}">
                  <a16:creationId xmlns:a16="http://schemas.microsoft.com/office/drawing/2014/main" id="{218C371F-8F05-4036-8F02-D874B4899903}"/>
                </a:ext>
              </a:extLst>
            </p:cNvPr>
            <p:cNvGrpSpPr/>
            <p:nvPr/>
          </p:nvGrpSpPr>
          <p:grpSpPr>
            <a:xfrm>
              <a:off x="4160588" y="2435776"/>
              <a:ext cx="230660" cy="224790"/>
              <a:chOff x="2517467" y="2666210"/>
              <a:chExt cx="709863" cy="691797"/>
            </a:xfrm>
          </p:grpSpPr>
          <p:sp>
            <p:nvSpPr>
              <p:cNvPr id="4383" name="Freeform: Shape 4382">
                <a:extLst>
                  <a:ext uri="{FF2B5EF4-FFF2-40B4-BE49-F238E27FC236}">
                    <a16:creationId xmlns:a16="http://schemas.microsoft.com/office/drawing/2014/main" id="{3231255A-73A3-4B1A-98A7-CAEA63E21161}"/>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384" name="Oval 4383">
                <a:extLst>
                  <a:ext uri="{FF2B5EF4-FFF2-40B4-BE49-F238E27FC236}">
                    <a16:creationId xmlns:a16="http://schemas.microsoft.com/office/drawing/2014/main" id="{4D02A950-66BD-411B-AE87-02A99D865CB2}"/>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385" name="Freeform 5">
                <a:extLst>
                  <a:ext uri="{FF2B5EF4-FFF2-40B4-BE49-F238E27FC236}">
                    <a16:creationId xmlns:a16="http://schemas.microsoft.com/office/drawing/2014/main" id="{39EF77D6-B803-4187-A7B4-6F830C6D55A2}"/>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86" name="Freeform 6">
                <a:extLst>
                  <a:ext uri="{FF2B5EF4-FFF2-40B4-BE49-F238E27FC236}">
                    <a16:creationId xmlns:a16="http://schemas.microsoft.com/office/drawing/2014/main" id="{3FF91009-CDAF-4399-9172-28F99348C157}"/>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87" name="Freeform 8">
                <a:extLst>
                  <a:ext uri="{FF2B5EF4-FFF2-40B4-BE49-F238E27FC236}">
                    <a16:creationId xmlns:a16="http://schemas.microsoft.com/office/drawing/2014/main" id="{4E9B3446-2BEB-4D3F-91A6-7257E7525550}"/>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388" name="Freeform 10">
                <a:extLst>
                  <a:ext uri="{FF2B5EF4-FFF2-40B4-BE49-F238E27FC236}">
                    <a16:creationId xmlns:a16="http://schemas.microsoft.com/office/drawing/2014/main" id="{B4B72898-EAD9-48B6-92CA-1622F13B37FC}"/>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89" name="Freeform 12">
                <a:extLst>
                  <a:ext uri="{FF2B5EF4-FFF2-40B4-BE49-F238E27FC236}">
                    <a16:creationId xmlns:a16="http://schemas.microsoft.com/office/drawing/2014/main" id="{B09498C5-929F-4E6F-9816-C84A2861CD3A}"/>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0" name="Freeform 14">
                <a:extLst>
                  <a:ext uri="{FF2B5EF4-FFF2-40B4-BE49-F238E27FC236}">
                    <a16:creationId xmlns:a16="http://schemas.microsoft.com/office/drawing/2014/main" id="{B1A5EA4F-2A6C-447A-9E02-5C70A1E47686}"/>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1" name="Freeform 16">
                <a:extLst>
                  <a:ext uri="{FF2B5EF4-FFF2-40B4-BE49-F238E27FC236}">
                    <a16:creationId xmlns:a16="http://schemas.microsoft.com/office/drawing/2014/main" id="{C3104938-0307-4175-886C-53551FF194E3}"/>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2" name="Freeform 18">
                <a:extLst>
                  <a:ext uri="{FF2B5EF4-FFF2-40B4-BE49-F238E27FC236}">
                    <a16:creationId xmlns:a16="http://schemas.microsoft.com/office/drawing/2014/main" id="{B3A62765-5149-488E-999C-B90FFEDAD806}"/>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3" name="Freeform 20">
                <a:extLst>
                  <a:ext uri="{FF2B5EF4-FFF2-40B4-BE49-F238E27FC236}">
                    <a16:creationId xmlns:a16="http://schemas.microsoft.com/office/drawing/2014/main" id="{76B99D0B-ED8E-4215-BBE0-F531B1FAABAD}"/>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4" name="Freeform 29">
                <a:extLst>
                  <a:ext uri="{FF2B5EF4-FFF2-40B4-BE49-F238E27FC236}">
                    <a16:creationId xmlns:a16="http://schemas.microsoft.com/office/drawing/2014/main" id="{7F751978-D3D8-4C65-8C14-B38EC2432063}"/>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5" name="Freeform 30">
                <a:extLst>
                  <a:ext uri="{FF2B5EF4-FFF2-40B4-BE49-F238E27FC236}">
                    <a16:creationId xmlns:a16="http://schemas.microsoft.com/office/drawing/2014/main" id="{52CDAE23-A65C-48FF-A6F7-7CF1FD5B8982}"/>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6" name="Freeform 37">
                <a:extLst>
                  <a:ext uri="{FF2B5EF4-FFF2-40B4-BE49-F238E27FC236}">
                    <a16:creationId xmlns:a16="http://schemas.microsoft.com/office/drawing/2014/main" id="{7B0C2B19-29D6-44B2-AE99-E3488AC1C11C}"/>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7" name="Freeform 38">
                <a:extLst>
                  <a:ext uri="{FF2B5EF4-FFF2-40B4-BE49-F238E27FC236}">
                    <a16:creationId xmlns:a16="http://schemas.microsoft.com/office/drawing/2014/main" id="{9AE13359-00EB-4F61-B1CB-AB06933309FB}"/>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8" name="Freeform 40">
                <a:extLst>
                  <a:ext uri="{FF2B5EF4-FFF2-40B4-BE49-F238E27FC236}">
                    <a16:creationId xmlns:a16="http://schemas.microsoft.com/office/drawing/2014/main" id="{2E80CADA-E96B-4E87-A91C-B609296C0628}"/>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99" name="Freeform 42">
                <a:extLst>
                  <a:ext uri="{FF2B5EF4-FFF2-40B4-BE49-F238E27FC236}">
                    <a16:creationId xmlns:a16="http://schemas.microsoft.com/office/drawing/2014/main" id="{CF5EE553-B866-4FCA-A4A0-5DCDC5986064}"/>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0" name="Freeform 49">
                <a:extLst>
                  <a:ext uri="{FF2B5EF4-FFF2-40B4-BE49-F238E27FC236}">
                    <a16:creationId xmlns:a16="http://schemas.microsoft.com/office/drawing/2014/main" id="{107959F6-5C06-4E35-87DF-295121391E1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1" name="Freeform 50">
                <a:extLst>
                  <a:ext uri="{FF2B5EF4-FFF2-40B4-BE49-F238E27FC236}">
                    <a16:creationId xmlns:a16="http://schemas.microsoft.com/office/drawing/2014/main" id="{074FBF45-6A7B-44D5-9B4E-E2C6F62EA031}"/>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2" name="Freeform 52">
                <a:extLst>
                  <a:ext uri="{FF2B5EF4-FFF2-40B4-BE49-F238E27FC236}">
                    <a16:creationId xmlns:a16="http://schemas.microsoft.com/office/drawing/2014/main" id="{B50FADA9-12E3-45A5-B3A4-EBD58B5C7914}"/>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3" name="Freeform 54">
                <a:extLst>
                  <a:ext uri="{FF2B5EF4-FFF2-40B4-BE49-F238E27FC236}">
                    <a16:creationId xmlns:a16="http://schemas.microsoft.com/office/drawing/2014/main" id="{896F2537-F866-4E58-A159-6243A3141758}"/>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4" name="Freeform 55">
                <a:extLst>
                  <a:ext uri="{FF2B5EF4-FFF2-40B4-BE49-F238E27FC236}">
                    <a16:creationId xmlns:a16="http://schemas.microsoft.com/office/drawing/2014/main" id="{1FF0AADD-2C21-42AF-B718-C8D835FBCE35}"/>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5" name="Freeform 57">
                <a:extLst>
                  <a:ext uri="{FF2B5EF4-FFF2-40B4-BE49-F238E27FC236}">
                    <a16:creationId xmlns:a16="http://schemas.microsoft.com/office/drawing/2014/main" id="{9D0FEF8D-C6FD-4D90-AF7B-856F07D3A3FB}"/>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6" name="Freeform 58">
                <a:extLst>
                  <a:ext uri="{FF2B5EF4-FFF2-40B4-BE49-F238E27FC236}">
                    <a16:creationId xmlns:a16="http://schemas.microsoft.com/office/drawing/2014/main" id="{B874DEB0-B913-4540-BCCC-D0F6A2C3FC1D}"/>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7" name="Freeform 60">
                <a:extLst>
                  <a:ext uri="{FF2B5EF4-FFF2-40B4-BE49-F238E27FC236}">
                    <a16:creationId xmlns:a16="http://schemas.microsoft.com/office/drawing/2014/main" id="{43A95E5E-BB30-4A23-A760-F34E75FEFC09}"/>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8" name="Freeform 61">
                <a:extLst>
                  <a:ext uri="{FF2B5EF4-FFF2-40B4-BE49-F238E27FC236}">
                    <a16:creationId xmlns:a16="http://schemas.microsoft.com/office/drawing/2014/main" id="{CF5FBDEC-C114-4A1C-BC50-C71B3FEA6E09}"/>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09" name="Oval 63">
                <a:extLst>
                  <a:ext uri="{FF2B5EF4-FFF2-40B4-BE49-F238E27FC236}">
                    <a16:creationId xmlns:a16="http://schemas.microsoft.com/office/drawing/2014/main" id="{23C651D4-04A8-402E-8538-32FBEB1B9916}"/>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10" name="Freeform 64">
                <a:extLst>
                  <a:ext uri="{FF2B5EF4-FFF2-40B4-BE49-F238E27FC236}">
                    <a16:creationId xmlns:a16="http://schemas.microsoft.com/office/drawing/2014/main" id="{F51D3FE2-11A9-457D-9B21-18B177EBDF0B}"/>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11" name="Oval 65">
                <a:extLst>
                  <a:ext uri="{FF2B5EF4-FFF2-40B4-BE49-F238E27FC236}">
                    <a16:creationId xmlns:a16="http://schemas.microsoft.com/office/drawing/2014/main" id="{4F272441-CAAC-46E4-B3E6-0CE26B9CCAE7}"/>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412" name="Group 4411">
                <a:extLst>
                  <a:ext uri="{FF2B5EF4-FFF2-40B4-BE49-F238E27FC236}">
                    <a16:creationId xmlns:a16="http://schemas.microsoft.com/office/drawing/2014/main" id="{3699A1AD-0241-421F-9842-7E247EC29AD6}"/>
                  </a:ext>
                </a:extLst>
              </p:cNvPr>
              <p:cNvGrpSpPr/>
              <p:nvPr/>
            </p:nvGrpSpPr>
            <p:grpSpPr>
              <a:xfrm>
                <a:off x="2572545" y="2719835"/>
                <a:ext cx="598263" cy="105763"/>
                <a:chOff x="3824496" y="2158971"/>
                <a:chExt cx="1652311" cy="292100"/>
              </a:xfrm>
            </p:grpSpPr>
            <p:sp>
              <p:nvSpPr>
                <p:cNvPr id="4416" name="Freeform 69">
                  <a:extLst>
                    <a:ext uri="{FF2B5EF4-FFF2-40B4-BE49-F238E27FC236}">
                      <a16:creationId xmlns:a16="http://schemas.microsoft.com/office/drawing/2014/main" id="{28CC0B25-D0E7-418E-B280-613A623C546B}"/>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17" name="Freeform 69">
                  <a:extLst>
                    <a:ext uri="{FF2B5EF4-FFF2-40B4-BE49-F238E27FC236}">
                      <a16:creationId xmlns:a16="http://schemas.microsoft.com/office/drawing/2014/main" id="{25D965CF-FBD0-4779-B31C-3515715D0621}"/>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413" name="Group 4412">
                <a:extLst>
                  <a:ext uri="{FF2B5EF4-FFF2-40B4-BE49-F238E27FC236}">
                    <a16:creationId xmlns:a16="http://schemas.microsoft.com/office/drawing/2014/main" id="{A5A50203-0DF8-41B9-A713-BBFF7249F271}"/>
                  </a:ext>
                </a:extLst>
              </p:cNvPr>
              <p:cNvGrpSpPr/>
              <p:nvPr/>
            </p:nvGrpSpPr>
            <p:grpSpPr>
              <a:xfrm rot="10800000">
                <a:off x="2572545" y="3202854"/>
                <a:ext cx="598263" cy="105763"/>
                <a:chOff x="3824496" y="2158971"/>
                <a:chExt cx="1652311" cy="292100"/>
              </a:xfrm>
            </p:grpSpPr>
            <p:sp>
              <p:nvSpPr>
                <p:cNvPr id="4414" name="Freeform 69">
                  <a:extLst>
                    <a:ext uri="{FF2B5EF4-FFF2-40B4-BE49-F238E27FC236}">
                      <a16:creationId xmlns:a16="http://schemas.microsoft.com/office/drawing/2014/main" id="{5ECBC80B-A115-4153-B6A8-564EACE7EACF}"/>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415" name="Freeform 69">
                  <a:extLst>
                    <a:ext uri="{FF2B5EF4-FFF2-40B4-BE49-F238E27FC236}">
                      <a16:creationId xmlns:a16="http://schemas.microsoft.com/office/drawing/2014/main" id="{955710FC-D08D-4949-B9D6-DD63C72B7C78}"/>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sp>
          <p:nvSpPr>
            <p:cNvPr id="4132" name="Freeform: Shape 4131">
              <a:extLst>
                <a:ext uri="{FF2B5EF4-FFF2-40B4-BE49-F238E27FC236}">
                  <a16:creationId xmlns:a16="http://schemas.microsoft.com/office/drawing/2014/main" id="{0505476C-B9A4-4BF9-A9B4-C65E321A689F}"/>
                </a:ext>
              </a:extLst>
            </p:cNvPr>
            <p:cNvSpPr>
              <a:spLocks/>
            </p:cNvSpPr>
            <p:nvPr/>
          </p:nvSpPr>
          <p:spPr bwMode="auto">
            <a:xfrm>
              <a:off x="4526737" y="2749499"/>
              <a:ext cx="186649" cy="224545"/>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rgbClr val="0FA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133" name="Oval 4132">
              <a:extLst>
                <a:ext uri="{FF2B5EF4-FFF2-40B4-BE49-F238E27FC236}">
                  <a16:creationId xmlns:a16="http://schemas.microsoft.com/office/drawing/2014/main" id="{B21D818D-BC98-4D90-AF83-225CB9E9D110}"/>
                </a:ext>
              </a:extLst>
            </p:cNvPr>
            <p:cNvSpPr/>
            <p:nvPr/>
          </p:nvSpPr>
          <p:spPr>
            <a:xfrm>
              <a:off x="4550012" y="2788265"/>
              <a:ext cx="149335" cy="14933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134" name="Freeform 5">
              <a:extLst>
                <a:ext uri="{FF2B5EF4-FFF2-40B4-BE49-F238E27FC236}">
                  <a16:creationId xmlns:a16="http://schemas.microsoft.com/office/drawing/2014/main" id="{266D1334-3812-4C2C-B546-55CD60ED25CC}"/>
                </a:ext>
              </a:extLst>
            </p:cNvPr>
            <p:cNvSpPr>
              <a:spLocks/>
            </p:cNvSpPr>
            <p:nvPr/>
          </p:nvSpPr>
          <p:spPr bwMode="auto">
            <a:xfrm>
              <a:off x="4567942" y="2804291"/>
              <a:ext cx="114117" cy="115042"/>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35" name="Freeform 6">
              <a:extLst>
                <a:ext uri="{FF2B5EF4-FFF2-40B4-BE49-F238E27FC236}">
                  <a16:creationId xmlns:a16="http://schemas.microsoft.com/office/drawing/2014/main" id="{42809819-4CB2-4D29-8913-74ADF7A94040}"/>
                </a:ext>
              </a:extLst>
            </p:cNvPr>
            <p:cNvSpPr>
              <a:spLocks/>
            </p:cNvSpPr>
            <p:nvPr/>
          </p:nvSpPr>
          <p:spPr bwMode="auto">
            <a:xfrm>
              <a:off x="4559758" y="2796707"/>
              <a:ext cx="130373" cy="130373"/>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36" name="Freeform 8">
              <a:extLst>
                <a:ext uri="{FF2B5EF4-FFF2-40B4-BE49-F238E27FC236}">
                  <a16:creationId xmlns:a16="http://schemas.microsoft.com/office/drawing/2014/main" id="{61E67B42-0560-4582-8346-38FD0F95175F}"/>
                </a:ext>
              </a:extLst>
            </p:cNvPr>
            <p:cNvSpPr>
              <a:spLocks noEditPoints="1"/>
            </p:cNvSpPr>
            <p:nvPr/>
          </p:nvSpPr>
          <p:spPr bwMode="auto">
            <a:xfrm>
              <a:off x="4509615" y="2749744"/>
              <a:ext cx="230660" cy="224545"/>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137" name="Freeform 10">
              <a:extLst>
                <a:ext uri="{FF2B5EF4-FFF2-40B4-BE49-F238E27FC236}">
                  <a16:creationId xmlns:a16="http://schemas.microsoft.com/office/drawing/2014/main" id="{BC1B152A-8872-4FD7-8415-5AA802F92D99}"/>
                </a:ext>
              </a:extLst>
            </p:cNvPr>
            <p:cNvSpPr>
              <a:spLocks/>
            </p:cNvSpPr>
            <p:nvPr/>
          </p:nvSpPr>
          <p:spPr bwMode="auto">
            <a:xfrm>
              <a:off x="4549974" y="2766866"/>
              <a:ext cx="149941" cy="5137"/>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38" name="Freeform 12">
              <a:extLst>
                <a:ext uri="{FF2B5EF4-FFF2-40B4-BE49-F238E27FC236}">
                  <a16:creationId xmlns:a16="http://schemas.microsoft.com/office/drawing/2014/main" id="{41D6FB1E-81F6-4B95-A9A6-6FA709F3A89F}"/>
                </a:ext>
              </a:extLst>
            </p:cNvPr>
            <p:cNvSpPr>
              <a:spLocks noEditPoints="1"/>
            </p:cNvSpPr>
            <p:nvPr/>
          </p:nvSpPr>
          <p:spPr bwMode="auto">
            <a:xfrm>
              <a:off x="4526737" y="2766866"/>
              <a:ext cx="196415" cy="190790"/>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39" name="Freeform 14">
              <a:extLst>
                <a:ext uri="{FF2B5EF4-FFF2-40B4-BE49-F238E27FC236}">
                  <a16:creationId xmlns:a16="http://schemas.microsoft.com/office/drawing/2014/main" id="{928F6312-C452-4F4A-8771-C8EE72AFC827}"/>
                </a:ext>
              </a:extLst>
            </p:cNvPr>
            <p:cNvSpPr>
              <a:spLocks/>
            </p:cNvSpPr>
            <p:nvPr/>
          </p:nvSpPr>
          <p:spPr bwMode="auto">
            <a:xfrm>
              <a:off x="4687929" y="2772003"/>
              <a:ext cx="29352" cy="30086"/>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0" name="Freeform 16">
              <a:extLst>
                <a:ext uri="{FF2B5EF4-FFF2-40B4-BE49-F238E27FC236}">
                  <a16:creationId xmlns:a16="http://schemas.microsoft.com/office/drawing/2014/main" id="{08FCA6ED-695A-40DC-A45A-5AC4ADE284CD}"/>
                </a:ext>
              </a:extLst>
            </p:cNvPr>
            <p:cNvSpPr>
              <a:spLocks noEditPoints="1"/>
            </p:cNvSpPr>
            <p:nvPr/>
          </p:nvSpPr>
          <p:spPr bwMode="auto">
            <a:xfrm>
              <a:off x="4697225" y="2766866"/>
              <a:ext cx="25928" cy="26173"/>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1" name="Freeform 18">
              <a:extLst>
                <a:ext uri="{FF2B5EF4-FFF2-40B4-BE49-F238E27FC236}">
                  <a16:creationId xmlns:a16="http://schemas.microsoft.com/office/drawing/2014/main" id="{393E4D82-D108-47F7-8739-50DE0E7785B7}"/>
                </a:ext>
              </a:extLst>
            </p:cNvPr>
            <p:cNvSpPr>
              <a:spLocks/>
            </p:cNvSpPr>
            <p:nvPr/>
          </p:nvSpPr>
          <p:spPr bwMode="auto">
            <a:xfrm>
              <a:off x="4532607" y="2772003"/>
              <a:ext cx="29352" cy="30086"/>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2" name="Freeform 20">
              <a:extLst>
                <a:ext uri="{FF2B5EF4-FFF2-40B4-BE49-F238E27FC236}">
                  <a16:creationId xmlns:a16="http://schemas.microsoft.com/office/drawing/2014/main" id="{85641E35-D03C-407E-A5A4-09BAD304AD05}"/>
                </a:ext>
              </a:extLst>
            </p:cNvPr>
            <p:cNvSpPr>
              <a:spLocks noEditPoints="1"/>
            </p:cNvSpPr>
            <p:nvPr/>
          </p:nvSpPr>
          <p:spPr bwMode="auto">
            <a:xfrm>
              <a:off x="4526737" y="2766866"/>
              <a:ext cx="25928" cy="26173"/>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3" name="Freeform 29">
              <a:extLst>
                <a:ext uri="{FF2B5EF4-FFF2-40B4-BE49-F238E27FC236}">
                  <a16:creationId xmlns:a16="http://schemas.microsoft.com/office/drawing/2014/main" id="{74D6793A-F351-47E8-8833-A96F70C065E8}"/>
                </a:ext>
              </a:extLst>
            </p:cNvPr>
            <p:cNvSpPr>
              <a:spLocks noEditPoints="1"/>
            </p:cNvSpPr>
            <p:nvPr/>
          </p:nvSpPr>
          <p:spPr bwMode="auto">
            <a:xfrm>
              <a:off x="4548996" y="2785700"/>
              <a:ext cx="152142" cy="152387"/>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4" name="Freeform 30">
              <a:extLst>
                <a:ext uri="{FF2B5EF4-FFF2-40B4-BE49-F238E27FC236}">
                  <a16:creationId xmlns:a16="http://schemas.microsoft.com/office/drawing/2014/main" id="{1BA7D3CA-1F17-48EA-B778-00B9E4A048FF}"/>
                </a:ext>
              </a:extLst>
            </p:cNvPr>
            <p:cNvSpPr>
              <a:spLocks/>
            </p:cNvSpPr>
            <p:nvPr/>
          </p:nvSpPr>
          <p:spPr bwMode="auto">
            <a:xfrm>
              <a:off x="4621398" y="2812117"/>
              <a:ext cx="65798" cy="53323"/>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5" name="Freeform 37">
              <a:extLst>
                <a:ext uri="{FF2B5EF4-FFF2-40B4-BE49-F238E27FC236}">
                  <a16:creationId xmlns:a16="http://schemas.microsoft.com/office/drawing/2014/main" id="{241705C1-ABA9-424B-A154-9635484D7133}"/>
                </a:ext>
              </a:extLst>
            </p:cNvPr>
            <p:cNvSpPr>
              <a:spLocks/>
            </p:cNvSpPr>
            <p:nvPr/>
          </p:nvSpPr>
          <p:spPr bwMode="auto">
            <a:xfrm>
              <a:off x="4526737" y="2766866"/>
              <a:ext cx="734" cy="245"/>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6" name="Freeform 38">
              <a:extLst>
                <a:ext uri="{FF2B5EF4-FFF2-40B4-BE49-F238E27FC236}">
                  <a16:creationId xmlns:a16="http://schemas.microsoft.com/office/drawing/2014/main" id="{4A446E9F-6401-4858-80F6-9543F26E4710}"/>
                </a:ext>
              </a:extLst>
            </p:cNvPr>
            <p:cNvSpPr>
              <a:spLocks/>
            </p:cNvSpPr>
            <p:nvPr/>
          </p:nvSpPr>
          <p:spPr bwMode="auto">
            <a:xfrm>
              <a:off x="4526737" y="2766866"/>
              <a:ext cx="734" cy="245"/>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7" name="Freeform 40">
              <a:extLst>
                <a:ext uri="{FF2B5EF4-FFF2-40B4-BE49-F238E27FC236}">
                  <a16:creationId xmlns:a16="http://schemas.microsoft.com/office/drawing/2014/main" id="{687B0B39-9C06-4494-BE26-44A924EE511E}"/>
                </a:ext>
              </a:extLst>
            </p:cNvPr>
            <p:cNvSpPr>
              <a:spLocks/>
            </p:cNvSpPr>
            <p:nvPr/>
          </p:nvSpPr>
          <p:spPr bwMode="auto">
            <a:xfrm>
              <a:off x="4532607" y="2772003"/>
              <a:ext cx="15165" cy="15899"/>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8" name="Freeform 42">
              <a:extLst>
                <a:ext uri="{FF2B5EF4-FFF2-40B4-BE49-F238E27FC236}">
                  <a16:creationId xmlns:a16="http://schemas.microsoft.com/office/drawing/2014/main" id="{D7A740D1-F24D-4704-955E-08F48F57C642}"/>
                </a:ext>
              </a:extLst>
            </p:cNvPr>
            <p:cNvSpPr>
              <a:spLocks/>
            </p:cNvSpPr>
            <p:nvPr/>
          </p:nvSpPr>
          <p:spPr bwMode="auto">
            <a:xfrm>
              <a:off x="4526737" y="2766866"/>
              <a:ext cx="12719" cy="12964"/>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49" name="Freeform 49">
              <a:extLst>
                <a:ext uri="{FF2B5EF4-FFF2-40B4-BE49-F238E27FC236}">
                  <a16:creationId xmlns:a16="http://schemas.microsoft.com/office/drawing/2014/main" id="{8D6CE534-12FB-4FD0-BB71-67A174BEF28F}"/>
                </a:ext>
              </a:extLst>
            </p:cNvPr>
            <p:cNvSpPr>
              <a:spLocks/>
            </p:cNvSpPr>
            <p:nvPr/>
          </p:nvSpPr>
          <p:spPr bwMode="auto">
            <a:xfrm>
              <a:off x="4722418" y="2766866"/>
              <a:ext cx="734" cy="245"/>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0" name="Freeform 50">
              <a:extLst>
                <a:ext uri="{FF2B5EF4-FFF2-40B4-BE49-F238E27FC236}">
                  <a16:creationId xmlns:a16="http://schemas.microsoft.com/office/drawing/2014/main" id="{91F95167-EA7A-4EFE-951C-DE201AA9F4E6}"/>
                </a:ext>
              </a:extLst>
            </p:cNvPr>
            <p:cNvSpPr>
              <a:spLocks/>
            </p:cNvSpPr>
            <p:nvPr/>
          </p:nvSpPr>
          <p:spPr bwMode="auto">
            <a:xfrm>
              <a:off x="4722418" y="2766866"/>
              <a:ext cx="734" cy="245"/>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1" name="Freeform 52">
              <a:extLst>
                <a:ext uri="{FF2B5EF4-FFF2-40B4-BE49-F238E27FC236}">
                  <a16:creationId xmlns:a16="http://schemas.microsoft.com/office/drawing/2014/main" id="{AE90B5B7-5995-4697-A868-E9FE28F3F54C}"/>
                </a:ext>
              </a:extLst>
            </p:cNvPr>
            <p:cNvSpPr>
              <a:spLocks/>
            </p:cNvSpPr>
            <p:nvPr/>
          </p:nvSpPr>
          <p:spPr bwMode="auto">
            <a:xfrm>
              <a:off x="4702116" y="2772003"/>
              <a:ext cx="15165" cy="15899"/>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2" name="Freeform 54">
              <a:extLst>
                <a:ext uri="{FF2B5EF4-FFF2-40B4-BE49-F238E27FC236}">
                  <a16:creationId xmlns:a16="http://schemas.microsoft.com/office/drawing/2014/main" id="{1ED3212B-E7A3-4A06-824F-91429CBB751F}"/>
                </a:ext>
              </a:extLst>
            </p:cNvPr>
            <p:cNvSpPr>
              <a:spLocks/>
            </p:cNvSpPr>
            <p:nvPr/>
          </p:nvSpPr>
          <p:spPr bwMode="auto">
            <a:xfrm>
              <a:off x="4710433" y="2766866"/>
              <a:ext cx="12719" cy="12964"/>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3" name="Freeform 55">
              <a:extLst>
                <a:ext uri="{FF2B5EF4-FFF2-40B4-BE49-F238E27FC236}">
                  <a16:creationId xmlns:a16="http://schemas.microsoft.com/office/drawing/2014/main" id="{398D06C5-7C8C-4C88-8062-09EB652F4807}"/>
                </a:ext>
              </a:extLst>
            </p:cNvPr>
            <p:cNvSpPr>
              <a:spLocks noEditPoints="1"/>
            </p:cNvSpPr>
            <p:nvPr/>
          </p:nvSpPr>
          <p:spPr bwMode="auto">
            <a:xfrm>
              <a:off x="4653441" y="2842448"/>
              <a:ext cx="33266" cy="18834"/>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4" name="Freeform 57">
              <a:extLst>
                <a:ext uri="{FF2B5EF4-FFF2-40B4-BE49-F238E27FC236}">
                  <a16:creationId xmlns:a16="http://schemas.microsoft.com/office/drawing/2014/main" id="{905B97CD-3845-4B3A-8717-439310E2652F}"/>
                </a:ext>
              </a:extLst>
            </p:cNvPr>
            <p:cNvSpPr>
              <a:spLocks/>
            </p:cNvSpPr>
            <p:nvPr/>
          </p:nvSpPr>
          <p:spPr bwMode="auto">
            <a:xfrm>
              <a:off x="4560003" y="2811873"/>
              <a:ext cx="60417" cy="70446"/>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5" name="Freeform 58">
              <a:extLst>
                <a:ext uri="{FF2B5EF4-FFF2-40B4-BE49-F238E27FC236}">
                  <a16:creationId xmlns:a16="http://schemas.microsoft.com/office/drawing/2014/main" id="{075A471F-37AF-4C04-A221-EDBC787CA9CA}"/>
                </a:ext>
              </a:extLst>
            </p:cNvPr>
            <p:cNvSpPr>
              <a:spLocks noEditPoints="1"/>
            </p:cNvSpPr>
            <p:nvPr/>
          </p:nvSpPr>
          <p:spPr bwMode="auto">
            <a:xfrm>
              <a:off x="4578348" y="2812851"/>
              <a:ext cx="21770" cy="31309"/>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6" name="Freeform 60">
              <a:extLst>
                <a:ext uri="{FF2B5EF4-FFF2-40B4-BE49-F238E27FC236}">
                  <a16:creationId xmlns:a16="http://schemas.microsoft.com/office/drawing/2014/main" id="{EDDFA8CF-8E51-429F-9183-75FB6C8F9116}"/>
                </a:ext>
              </a:extLst>
            </p:cNvPr>
            <p:cNvSpPr>
              <a:spLocks/>
            </p:cNvSpPr>
            <p:nvPr/>
          </p:nvSpPr>
          <p:spPr bwMode="auto">
            <a:xfrm>
              <a:off x="4594003" y="2863484"/>
              <a:ext cx="67755" cy="68489"/>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7" name="Freeform 61">
              <a:extLst>
                <a:ext uri="{FF2B5EF4-FFF2-40B4-BE49-F238E27FC236}">
                  <a16:creationId xmlns:a16="http://schemas.microsoft.com/office/drawing/2014/main" id="{03F97AEE-FF4B-4804-94B8-064E815BCAA2}"/>
                </a:ext>
              </a:extLst>
            </p:cNvPr>
            <p:cNvSpPr>
              <a:spLocks noEditPoints="1"/>
            </p:cNvSpPr>
            <p:nvPr/>
          </p:nvSpPr>
          <p:spPr bwMode="auto">
            <a:xfrm>
              <a:off x="4597672" y="2893326"/>
              <a:ext cx="24705" cy="33021"/>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8" name="Oval 63">
              <a:extLst>
                <a:ext uri="{FF2B5EF4-FFF2-40B4-BE49-F238E27FC236}">
                  <a16:creationId xmlns:a16="http://schemas.microsoft.com/office/drawing/2014/main" id="{F87D6A38-482C-41E3-9EC3-B4F234B261FB}"/>
                </a:ext>
              </a:extLst>
            </p:cNvPr>
            <p:cNvSpPr>
              <a:spLocks noChangeArrowheads="1"/>
            </p:cNvSpPr>
            <p:nvPr/>
          </p:nvSpPr>
          <p:spPr bwMode="auto">
            <a:xfrm>
              <a:off x="4597672" y="2834865"/>
              <a:ext cx="54546" cy="54057"/>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59" name="Freeform 64">
              <a:extLst>
                <a:ext uri="{FF2B5EF4-FFF2-40B4-BE49-F238E27FC236}">
                  <a16:creationId xmlns:a16="http://schemas.microsoft.com/office/drawing/2014/main" id="{B3BD0589-29A8-4F7C-AEAE-C4E697D33D05}"/>
                </a:ext>
              </a:extLst>
            </p:cNvPr>
            <p:cNvSpPr>
              <a:spLocks noEditPoints="1"/>
            </p:cNvSpPr>
            <p:nvPr/>
          </p:nvSpPr>
          <p:spPr bwMode="auto">
            <a:xfrm>
              <a:off x="4597672" y="2834865"/>
              <a:ext cx="54546" cy="54057"/>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rgbClr val="0FA1C9"/>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60" name="Oval 65">
              <a:extLst>
                <a:ext uri="{FF2B5EF4-FFF2-40B4-BE49-F238E27FC236}">
                  <a16:creationId xmlns:a16="http://schemas.microsoft.com/office/drawing/2014/main" id="{F8CD0FB1-E6FB-4CB5-94EF-1125D9122ABD}"/>
                </a:ext>
              </a:extLst>
            </p:cNvPr>
            <p:cNvSpPr>
              <a:spLocks noChangeArrowheads="1"/>
            </p:cNvSpPr>
            <p:nvPr/>
          </p:nvSpPr>
          <p:spPr bwMode="auto">
            <a:xfrm>
              <a:off x="4612347" y="2849296"/>
              <a:ext cx="25194" cy="25194"/>
            </a:xfrm>
            <a:prstGeom prst="ellipse">
              <a:avLst/>
            </a:pr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161" name="Group 4160">
              <a:extLst>
                <a:ext uri="{FF2B5EF4-FFF2-40B4-BE49-F238E27FC236}">
                  <a16:creationId xmlns:a16="http://schemas.microsoft.com/office/drawing/2014/main" id="{21DF70C0-05F3-44B9-91D8-846FD5D637D8}"/>
                </a:ext>
              </a:extLst>
            </p:cNvPr>
            <p:cNvGrpSpPr/>
            <p:nvPr/>
          </p:nvGrpSpPr>
          <p:grpSpPr>
            <a:xfrm>
              <a:off x="4527512" y="2766924"/>
              <a:ext cx="194397" cy="34366"/>
              <a:chOff x="3824496" y="2158971"/>
              <a:chExt cx="1652311" cy="292100"/>
            </a:xfrm>
          </p:grpSpPr>
          <p:sp>
            <p:nvSpPr>
              <p:cNvPr id="4381" name="Freeform 69">
                <a:extLst>
                  <a:ext uri="{FF2B5EF4-FFF2-40B4-BE49-F238E27FC236}">
                    <a16:creationId xmlns:a16="http://schemas.microsoft.com/office/drawing/2014/main" id="{E0D18214-7622-4FE9-927F-ADB95B00FEF6}"/>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82" name="Freeform 69">
                <a:extLst>
                  <a:ext uri="{FF2B5EF4-FFF2-40B4-BE49-F238E27FC236}">
                    <a16:creationId xmlns:a16="http://schemas.microsoft.com/office/drawing/2014/main" id="{81908843-A0F1-4D6F-BD9F-65641F0D92F7}"/>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162" name="Group 4161">
              <a:extLst>
                <a:ext uri="{FF2B5EF4-FFF2-40B4-BE49-F238E27FC236}">
                  <a16:creationId xmlns:a16="http://schemas.microsoft.com/office/drawing/2014/main" id="{F253849C-8B2E-40F5-B8EB-1F76E63EB82E}"/>
                </a:ext>
              </a:extLst>
            </p:cNvPr>
            <p:cNvGrpSpPr/>
            <p:nvPr/>
          </p:nvGrpSpPr>
          <p:grpSpPr>
            <a:xfrm rot="10800000">
              <a:off x="4527512" y="2923874"/>
              <a:ext cx="194397" cy="34366"/>
              <a:chOff x="3824496" y="2158971"/>
              <a:chExt cx="1652311" cy="292100"/>
            </a:xfrm>
          </p:grpSpPr>
          <p:sp>
            <p:nvSpPr>
              <p:cNvPr id="4379" name="Freeform 69">
                <a:extLst>
                  <a:ext uri="{FF2B5EF4-FFF2-40B4-BE49-F238E27FC236}">
                    <a16:creationId xmlns:a16="http://schemas.microsoft.com/office/drawing/2014/main" id="{0AFF360B-17DA-4E04-80DD-55565E713707}"/>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80" name="Freeform 69">
                <a:extLst>
                  <a:ext uri="{FF2B5EF4-FFF2-40B4-BE49-F238E27FC236}">
                    <a16:creationId xmlns:a16="http://schemas.microsoft.com/office/drawing/2014/main" id="{9700015C-BCA5-48F4-A5A9-8592C3CE5353}"/>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163" name="Group 4162">
              <a:extLst>
                <a:ext uri="{FF2B5EF4-FFF2-40B4-BE49-F238E27FC236}">
                  <a16:creationId xmlns:a16="http://schemas.microsoft.com/office/drawing/2014/main" id="{EAB7D3D1-11C2-408B-8A53-D34E341126A4}"/>
                </a:ext>
              </a:extLst>
            </p:cNvPr>
            <p:cNvGrpSpPr/>
            <p:nvPr/>
          </p:nvGrpSpPr>
          <p:grpSpPr>
            <a:xfrm>
              <a:off x="4509615" y="3456635"/>
              <a:ext cx="230660" cy="224790"/>
              <a:chOff x="2517467" y="2666210"/>
              <a:chExt cx="709863" cy="691797"/>
            </a:xfrm>
          </p:grpSpPr>
          <p:sp>
            <p:nvSpPr>
              <p:cNvPr id="4344" name="Freeform: Shape 4343">
                <a:extLst>
                  <a:ext uri="{FF2B5EF4-FFF2-40B4-BE49-F238E27FC236}">
                    <a16:creationId xmlns:a16="http://schemas.microsoft.com/office/drawing/2014/main" id="{B5DD3E09-185C-4F67-9432-1E2D92759C6D}"/>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345" name="Oval 4344">
                <a:extLst>
                  <a:ext uri="{FF2B5EF4-FFF2-40B4-BE49-F238E27FC236}">
                    <a16:creationId xmlns:a16="http://schemas.microsoft.com/office/drawing/2014/main" id="{147AFC49-6785-412B-A3CC-72CC35B3A85E}"/>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346" name="Freeform 5">
                <a:extLst>
                  <a:ext uri="{FF2B5EF4-FFF2-40B4-BE49-F238E27FC236}">
                    <a16:creationId xmlns:a16="http://schemas.microsoft.com/office/drawing/2014/main" id="{72949B8F-BF06-47D4-8850-B4B7136C737F}"/>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47" name="Freeform 6">
                <a:extLst>
                  <a:ext uri="{FF2B5EF4-FFF2-40B4-BE49-F238E27FC236}">
                    <a16:creationId xmlns:a16="http://schemas.microsoft.com/office/drawing/2014/main" id="{CAAFB829-4052-47C5-BE60-E9BD8C53B2D7}"/>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48" name="Freeform 8">
                <a:extLst>
                  <a:ext uri="{FF2B5EF4-FFF2-40B4-BE49-F238E27FC236}">
                    <a16:creationId xmlns:a16="http://schemas.microsoft.com/office/drawing/2014/main" id="{D24F0473-9D6D-48FC-93C7-1AD9A2595748}"/>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349" name="Freeform 10">
                <a:extLst>
                  <a:ext uri="{FF2B5EF4-FFF2-40B4-BE49-F238E27FC236}">
                    <a16:creationId xmlns:a16="http://schemas.microsoft.com/office/drawing/2014/main" id="{90980301-A5FE-47AD-A343-7F1FC52C52F8}"/>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0" name="Freeform 12">
                <a:extLst>
                  <a:ext uri="{FF2B5EF4-FFF2-40B4-BE49-F238E27FC236}">
                    <a16:creationId xmlns:a16="http://schemas.microsoft.com/office/drawing/2014/main" id="{07A56798-6BFC-46E1-86A7-307653B01FF1}"/>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1" name="Freeform 14">
                <a:extLst>
                  <a:ext uri="{FF2B5EF4-FFF2-40B4-BE49-F238E27FC236}">
                    <a16:creationId xmlns:a16="http://schemas.microsoft.com/office/drawing/2014/main" id="{3229F61B-B07C-4C50-8F55-AAC5C85E6F11}"/>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2" name="Freeform 16">
                <a:extLst>
                  <a:ext uri="{FF2B5EF4-FFF2-40B4-BE49-F238E27FC236}">
                    <a16:creationId xmlns:a16="http://schemas.microsoft.com/office/drawing/2014/main" id="{575DC10E-834D-46EC-913B-6DC4BDE34FC9}"/>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3" name="Freeform 18">
                <a:extLst>
                  <a:ext uri="{FF2B5EF4-FFF2-40B4-BE49-F238E27FC236}">
                    <a16:creationId xmlns:a16="http://schemas.microsoft.com/office/drawing/2014/main" id="{D6AE70A4-ECF2-4ACF-A3A5-C9E56FF2D43B}"/>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4" name="Freeform 20">
                <a:extLst>
                  <a:ext uri="{FF2B5EF4-FFF2-40B4-BE49-F238E27FC236}">
                    <a16:creationId xmlns:a16="http://schemas.microsoft.com/office/drawing/2014/main" id="{804611C1-86F7-4592-B98A-50DB817BC330}"/>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5" name="Freeform 29">
                <a:extLst>
                  <a:ext uri="{FF2B5EF4-FFF2-40B4-BE49-F238E27FC236}">
                    <a16:creationId xmlns:a16="http://schemas.microsoft.com/office/drawing/2014/main" id="{3DB16C89-AA11-4709-9F92-6F34C22AF5DB}"/>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6" name="Freeform 30">
                <a:extLst>
                  <a:ext uri="{FF2B5EF4-FFF2-40B4-BE49-F238E27FC236}">
                    <a16:creationId xmlns:a16="http://schemas.microsoft.com/office/drawing/2014/main" id="{7AD91394-6496-407D-A782-840D75A16421}"/>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7" name="Freeform 37">
                <a:extLst>
                  <a:ext uri="{FF2B5EF4-FFF2-40B4-BE49-F238E27FC236}">
                    <a16:creationId xmlns:a16="http://schemas.microsoft.com/office/drawing/2014/main" id="{FD02D57E-EAD3-4B6C-B3D7-4987D5C95381}"/>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8" name="Freeform 38">
                <a:extLst>
                  <a:ext uri="{FF2B5EF4-FFF2-40B4-BE49-F238E27FC236}">
                    <a16:creationId xmlns:a16="http://schemas.microsoft.com/office/drawing/2014/main" id="{CA90F4F3-8020-46DF-8AFA-24BD64505B81}"/>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59" name="Freeform 40">
                <a:extLst>
                  <a:ext uri="{FF2B5EF4-FFF2-40B4-BE49-F238E27FC236}">
                    <a16:creationId xmlns:a16="http://schemas.microsoft.com/office/drawing/2014/main" id="{A5D18DEE-18A1-4809-A7E2-CC3570DE6795}"/>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0" name="Freeform 42">
                <a:extLst>
                  <a:ext uri="{FF2B5EF4-FFF2-40B4-BE49-F238E27FC236}">
                    <a16:creationId xmlns:a16="http://schemas.microsoft.com/office/drawing/2014/main" id="{F0A99D13-585B-459E-AB59-C3FE94C3C652}"/>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1" name="Freeform 49">
                <a:extLst>
                  <a:ext uri="{FF2B5EF4-FFF2-40B4-BE49-F238E27FC236}">
                    <a16:creationId xmlns:a16="http://schemas.microsoft.com/office/drawing/2014/main" id="{E46E7C80-2BE9-4F5C-A04B-936A36791586}"/>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2" name="Freeform 50">
                <a:extLst>
                  <a:ext uri="{FF2B5EF4-FFF2-40B4-BE49-F238E27FC236}">
                    <a16:creationId xmlns:a16="http://schemas.microsoft.com/office/drawing/2014/main" id="{536AE567-349A-44D1-8CBA-3FE4EDEBB760}"/>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3" name="Freeform 52">
                <a:extLst>
                  <a:ext uri="{FF2B5EF4-FFF2-40B4-BE49-F238E27FC236}">
                    <a16:creationId xmlns:a16="http://schemas.microsoft.com/office/drawing/2014/main" id="{3865512F-DD73-4432-A3CB-C406F1DF83DA}"/>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4" name="Freeform 54">
                <a:extLst>
                  <a:ext uri="{FF2B5EF4-FFF2-40B4-BE49-F238E27FC236}">
                    <a16:creationId xmlns:a16="http://schemas.microsoft.com/office/drawing/2014/main" id="{416093F1-B95A-4697-B5B0-ECAE29653568}"/>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5" name="Freeform 55">
                <a:extLst>
                  <a:ext uri="{FF2B5EF4-FFF2-40B4-BE49-F238E27FC236}">
                    <a16:creationId xmlns:a16="http://schemas.microsoft.com/office/drawing/2014/main" id="{E29E02E2-10E1-41B1-B958-F7F247C52EC9}"/>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6" name="Freeform 57">
                <a:extLst>
                  <a:ext uri="{FF2B5EF4-FFF2-40B4-BE49-F238E27FC236}">
                    <a16:creationId xmlns:a16="http://schemas.microsoft.com/office/drawing/2014/main" id="{B17FCE55-A4A7-43C8-9B82-737FAD78EED3}"/>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7" name="Freeform 58">
                <a:extLst>
                  <a:ext uri="{FF2B5EF4-FFF2-40B4-BE49-F238E27FC236}">
                    <a16:creationId xmlns:a16="http://schemas.microsoft.com/office/drawing/2014/main" id="{5524E98F-09AA-4F6D-9635-13E5E4E5DEFD}"/>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8" name="Freeform 60">
                <a:extLst>
                  <a:ext uri="{FF2B5EF4-FFF2-40B4-BE49-F238E27FC236}">
                    <a16:creationId xmlns:a16="http://schemas.microsoft.com/office/drawing/2014/main" id="{30A0C6C4-CEF2-4A23-877D-CB462E10E240}"/>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69" name="Freeform 61">
                <a:extLst>
                  <a:ext uri="{FF2B5EF4-FFF2-40B4-BE49-F238E27FC236}">
                    <a16:creationId xmlns:a16="http://schemas.microsoft.com/office/drawing/2014/main" id="{0C69F3E4-6384-4AE3-A044-FF283897C9BC}"/>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70" name="Oval 63">
                <a:extLst>
                  <a:ext uri="{FF2B5EF4-FFF2-40B4-BE49-F238E27FC236}">
                    <a16:creationId xmlns:a16="http://schemas.microsoft.com/office/drawing/2014/main" id="{6C370C02-542D-41FB-8C58-1A93C899BD77}"/>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71" name="Freeform 64">
                <a:extLst>
                  <a:ext uri="{FF2B5EF4-FFF2-40B4-BE49-F238E27FC236}">
                    <a16:creationId xmlns:a16="http://schemas.microsoft.com/office/drawing/2014/main" id="{D2D46BB4-E3F4-4FB1-B9FE-C4945853796A}"/>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72" name="Oval 65">
                <a:extLst>
                  <a:ext uri="{FF2B5EF4-FFF2-40B4-BE49-F238E27FC236}">
                    <a16:creationId xmlns:a16="http://schemas.microsoft.com/office/drawing/2014/main" id="{1A997EC3-42E3-4B2D-A97B-60FD2F429D92}"/>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373" name="Group 4372">
                <a:extLst>
                  <a:ext uri="{FF2B5EF4-FFF2-40B4-BE49-F238E27FC236}">
                    <a16:creationId xmlns:a16="http://schemas.microsoft.com/office/drawing/2014/main" id="{9A9F4D52-188B-47FE-9CFA-954CDD387FFD}"/>
                  </a:ext>
                </a:extLst>
              </p:cNvPr>
              <p:cNvGrpSpPr/>
              <p:nvPr/>
            </p:nvGrpSpPr>
            <p:grpSpPr>
              <a:xfrm>
                <a:off x="2572545" y="2719835"/>
                <a:ext cx="598263" cy="105763"/>
                <a:chOff x="3824496" y="2158971"/>
                <a:chExt cx="1652311" cy="292100"/>
              </a:xfrm>
            </p:grpSpPr>
            <p:sp>
              <p:nvSpPr>
                <p:cNvPr id="4377" name="Freeform 69">
                  <a:extLst>
                    <a:ext uri="{FF2B5EF4-FFF2-40B4-BE49-F238E27FC236}">
                      <a16:creationId xmlns:a16="http://schemas.microsoft.com/office/drawing/2014/main" id="{F73A0A40-8654-43B8-A7C4-28F6F2F5E523}"/>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78" name="Freeform 69">
                  <a:extLst>
                    <a:ext uri="{FF2B5EF4-FFF2-40B4-BE49-F238E27FC236}">
                      <a16:creationId xmlns:a16="http://schemas.microsoft.com/office/drawing/2014/main" id="{80089947-351D-4597-BA1E-2A56C4A8A94F}"/>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374" name="Group 4373">
                <a:extLst>
                  <a:ext uri="{FF2B5EF4-FFF2-40B4-BE49-F238E27FC236}">
                    <a16:creationId xmlns:a16="http://schemas.microsoft.com/office/drawing/2014/main" id="{0E5AF496-97BA-4CAE-94E7-BBF9374FB4DA}"/>
                  </a:ext>
                </a:extLst>
              </p:cNvPr>
              <p:cNvGrpSpPr/>
              <p:nvPr/>
            </p:nvGrpSpPr>
            <p:grpSpPr>
              <a:xfrm rot="10800000">
                <a:off x="2572545" y="3202854"/>
                <a:ext cx="598263" cy="105763"/>
                <a:chOff x="3824496" y="2158971"/>
                <a:chExt cx="1652311" cy="292100"/>
              </a:xfrm>
            </p:grpSpPr>
            <p:sp>
              <p:nvSpPr>
                <p:cNvPr id="4375" name="Freeform 69">
                  <a:extLst>
                    <a:ext uri="{FF2B5EF4-FFF2-40B4-BE49-F238E27FC236}">
                      <a16:creationId xmlns:a16="http://schemas.microsoft.com/office/drawing/2014/main" id="{A0482C29-79AA-411A-BB6F-E456A04B0C09}"/>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76" name="Freeform 69">
                  <a:extLst>
                    <a:ext uri="{FF2B5EF4-FFF2-40B4-BE49-F238E27FC236}">
                      <a16:creationId xmlns:a16="http://schemas.microsoft.com/office/drawing/2014/main" id="{CAC191E0-6E7F-4693-B2D4-AEB6A206B06A}"/>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164" name="Group 4163">
              <a:extLst>
                <a:ext uri="{FF2B5EF4-FFF2-40B4-BE49-F238E27FC236}">
                  <a16:creationId xmlns:a16="http://schemas.microsoft.com/office/drawing/2014/main" id="{760987E6-D6EC-48FF-AD03-B0290B5CA760}"/>
                </a:ext>
              </a:extLst>
            </p:cNvPr>
            <p:cNvGrpSpPr/>
            <p:nvPr/>
          </p:nvGrpSpPr>
          <p:grpSpPr>
            <a:xfrm>
              <a:off x="5204559" y="3456635"/>
              <a:ext cx="230660" cy="224790"/>
              <a:chOff x="2517467" y="2666210"/>
              <a:chExt cx="709863" cy="691797"/>
            </a:xfrm>
          </p:grpSpPr>
          <p:sp>
            <p:nvSpPr>
              <p:cNvPr id="4309" name="Freeform: Shape 4308">
                <a:extLst>
                  <a:ext uri="{FF2B5EF4-FFF2-40B4-BE49-F238E27FC236}">
                    <a16:creationId xmlns:a16="http://schemas.microsoft.com/office/drawing/2014/main" id="{4321F12A-FF66-41EE-A164-999907A20489}"/>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rgbClr val="0FA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310" name="Oval 4309">
                <a:extLst>
                  <a:ext uri="{FF2B5EF4-FFF2-40B4-BE49-F238E27FC236}">
                    <a16:creationId xmlns:a16="http://schemas.microsoft.com/office/drawing/2014/main" id="{15373330-00D2-437D-8C5B-466F1380429E}"/>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311" name="Freeform 5">
                <a:extLst>
                  <a:ext uri="{FF2B5EF4-FFF2-40B4-BE49-F238E27FC236}">
                    <a16:creationId xmlns:a16="http://schemas.microsoft.com/office/drawing/2014/main" id="{CC071582-27B6-4F14-8C26-BFCE5673E4DD}"/>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12" name="Freeform 6">
                <a:extLst>
                  <a:ext uri="{FF2B5EF4-FFF2-40B4-BE49-F238E27FC236}">
                    <a16:creationId xmlns:a16="http://schemas.microsoft.com/office/drawing/2014/main" id="{11B6AF4E-0EF0-47EA-8423-39C30F44AB70}"/>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13" name="Freeform 8">
                <a:extLst>
                  <a:ext uri="{FF2B5EF4-FFF2-40B4-BE49-F238E27FC236}">
                    <a16:creationId xmlns:a16="http://schemas.microsoft.com/office/drawing/2014/main" id="{30B3C574-6EF3-47D0-A9E6-FB44E996065B}"/>
                  </a:ext>
                </a:extLst>
              </p:cNvPr>
              <p:cNvSpPr>
                <a:spLocks noEditPoints="1"/>
              </p:cNvSpPr>
              <p:nvPr/>
            </p:nvSpPr>
            <p:spPr bwMode="auto">
              <a:xfrm>
                <a:off x="2517467" y="2666964"/>
                <a:ext cx="709863" cy="691043"/>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314" name="Freeform 10">
                <a:extLst>
                  <a:ext uri="{FF2B5EF4-FFF2-40B4-BE49-F238E27FC236}">
                    <a16:creationId xmlns:a16="http://schemas.microsoft.com/office/drawing/2014/main" id="{8A2A5A90-F42A-4C3C-ADA6-E2BD1B5B269F}"/>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15" name="Freeform 12">
                <a:extLst>
                  <a:ext uri="{FF2B5EF4-FFF2-40B4-BE49-F238E27FC236}">
                    <a16:creationId xmlns:a16="http://schemas.microsoft.com/office/drawing/2014/main" id="{AF60C461-E1E0-443B-B9E5-0946B8DFAC81}"/>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16" name="Freeform 14">
                <a:extLst>
                  <a:ext uri="{FF2B5EF4-FFF2-40B4-BE49-F238E27FC236}">
                    <a16:creationId xmlns:a16="http://schemas.microsoft.com/office/drawing/2014/main" id="{B8A9050F-FDAC-4A13-A3C2-76806CBA7653}"/>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17" name="Freeform 16">
                <a:extLst>
                  <a:ext uri="{FF2B5EF4-FFF2-40B4-BE49-F238E27FC236}">
                    <a16:creationId xmlns:a16="http://schemas.microsoft.com/office/drawing/2014/main" id="{30077BB8-79F5-40A0-B076-0E72B2CCFD79}"/>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18" name="Freeform 18">
                <a:extLst>
                  <a:ext uri="{FF2B5EF4-FFF2-40B4-BE49-F238E27FC236}">
                    <a16:creationId xmlns:a16="http://schemas.microsoft.com/office/drawing/2014/main" id="{60CDCF56-0A28-4DDE-AF4F-5C16ACC73681}"/>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19" name="Freeform 20">
                <a:extLst>
                  <a:ext uri="{FF2B5EF4-FFF2-40B4-BE49-F238E27FC236}">
                    <a16:creationId xmlns:a16="http://schemas.microsoft.com/office/drawing/2014/main" id="{63B7CAF3-100A-47C3-B376-3B98AFA48525}"/>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0" name="Freeform 29">
                <a:extLst>
                  <a:ext uri="{FF2B5EF4-FFF2-40B4-BE49-F238E27FC236}">
                    <a16:creationId xmlns:a16="http://schemas.microsoft.com/office/drawing/2014/main" id="{0B1A5D69-E0F2-49B3-AD15-FFBCBE630773}"/>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1" name="Freeform 30">
                <a:extLst>
                  <a:ext uri="{FF2B5EF4-FFF2-40B4-BE49-F238E27FC236}">
                    <a16:creationId xmlns:a16="http://schemas.microsoft.com/office/drawing/2014/main" id="{2BE23E33-904F-4D10-AD6B-F9708420002F}"/>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2" name="Freeform 37">
                <a:extLst>
                  <a:ext uri="{FF2B5EF4-FFF2-40B4-BE49-F238E27FC236}">
                    <a16:creationId xmlns:a16="http://schemas.microsoft.com/office/drawing/2014/main" id="{CB3E3996-5701-4C6F-A002-6765135FCD7C}"/>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3" name="Freeform 38">
                <a:extLst>
                  <a:ext uri="{FF2B5EF4-FFF2-40B4-BE49-F238E27FC236}">
                    <a16:creationId xmlns:a16="http://schemas.microsoft.com/office/drawing/2014/main" id="{9793F20E-8F0D-4A7D-94CC-5FB86CF99352}"/>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4" name="Freeform 40">
                <a:extLst>
                  <a:ext uri="{FF2B5EF4-FFF2-40B4-BE49-F238E27FC236}">
                    <a16:creationId xmlns:a16="http://schemas.microsoft.com/office/drawing/2014/main" id="{0379EF55-9758-4685-86A0-FE77355E4281}"/>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5" name="Freeform 42">
                <a:extLst>
                  <a:ext uri="{FF2B5EF4-FFF2-40B4-BE49-F238E27FC236}">
                    <a16:creationId xmlns:a16="http://schemas.microsoft.com/office/drawing/2014/main" id="{DDD5A4F9-89DD-4C80-8C3A-6839222F7237}"/>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6" name="Freeform 49">
                <a:extLst>
                  <a:ext uri="{FF2B5EF4-FFF2-40B4-BE49-F238E27FC236}">
                    <a16:creationId xmlns:a16="http://schemas.microsoft.com/office/drawing/2014/main" id="{95734F22-A68A-474E-B826-FD4BAC4403DF}"/>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7" name="Freeform 50">
                <a:extLst>
                  <a:ext uri="{FF2B5EF4-FFF2-40B4-BE49-F238E27FC236}">
                    <a16:creationId xmlns:a16="http://schemas.microsoft.com/office/drawing/2014/main" id="{3B8F0175-96D6-40A7-BECA-A184D27F7415}"/>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8" name="Freeform 52">
                <a:extLst>
                  <a:ext uri="{FF2B5EF4-FFF2-40B4-BE49-F238E27FC236}">
                    <a16:creationId xmlns:a16="http://schemas.microsoft.com/office/drawing/2014/main" id="{1C24A5F0-418B-4D90-BA87-2209BB0FF5A0}"/>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29" name="Freeform 54">
                <a:extLst>
                  <a:ext uri="{FF2B5EF4-FFF2-40B4-BE49-F238E27FC236}">
                    <a16:creationId xmlns:a16="http://schemas.microsoft.com/office/drawing/2014/main" id="{10231C4E-40FF-4F91-B428-20AFA06E6B9A}"/>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30" name="Freeform 55">
                <a:extLst>
                  <a:ext uri="{FF2B5EF4-FFF2-40B4-BE49-F238E27FC236}">
                    <a16:creationId xmlns:a16="http://schemas.microsoft.com/office/drawing/2014/main" id="{C05984FE-92D8-4A4A-9846-E588D04019D5}"/>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31" name="Freeform 57">
                <a:extLst>
                  <a:ext uri="{FF2B5EF4-FFF2-40B4-BE49-F238E27FC236}">
                    <a16:creationId xmlns:a16="http://schemas.microsoft.com/office/drawing/2014/main" id="{8648EEC9-DA36-4A7B-AF41-0AE9987607D9}"/>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32" name="Freeform 58">
                <a:extLst>
                  <a:ext uri="{FF2B5EF4-FFF2-40B4-BE49-F238E27FC236}">
                    <a16:creationId xmlns:a16="http://schemas.microsoft.com/office/drawing/2014/main" id="{1CB81B80-D6E3-4D4E-A48D-314D437ECD46}"/>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33" name="Freeform 60">
                <a:extLst>
                  <a:ext uri="{FF2B5EF4-FFF2-40B4-BE49-F238E27FC236}">
                    <a16:creationId xmlns:a16="http://schemas.microsoft.com/office/drawing/2014/main" id="{C6CCF7B0-5324-4F9D-BA48-1996E78E0B75}"/>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34" name="Freeform 61">
                <a:extLst>
                  <a:ext uri="{FF2B5EF4-FFF2-40B4-BE49-F238E27FC236}">
                    <a16:creationId xmlns:a16="http://schemas.microsoft.com/office/drawing/2014/main" id="{E2890867-E0EE-4EC0-9BF6-790F41457701}"/>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35" name="Oval 63">
                <a:extLst>
                  <a:ext uri="{FF2B5EF4-FFF2-40B4-BE49-F238E27FC236}">
                    <a16:creationId xmlns:a16="http://schemas.microsoft.com/office/drawing/2014/main" id="{66F00C82-03EF-4DED-AC9B-BC7A479814C7}"/>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36" name="Freeform 64">
                <a:extLst>
                  <a:ext uri="{FF2B5EF4-FFF2-40B4-BE49-F238E27FC236}">
                    <a16:creationId xmlns:a16="http://schemas.microsoft.com/office/drawing/2014/main" id="{3C4A1706-DBBC-4B40-A2FE-A010FEC9ECAA}"/>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rgbClr val="0FA1C9"/>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37" name="Oval 65">
                <a:extLst>
                  <a:ext uri="{FF2B5EF4-FFF2-40B4-BE49-F238E27FC236}">
                    <a16:creationId xmlns:a16="http://schemas.microsoft.com/office/drawing/2014/main" id="{264F6013-C1B3-4DB1-B2AB-EF46B4D4100F}"/>
                  </a:ext>
                </a:extLst>
              </p:cNvPr>
              <p:cNvSpPr>
                <a:spLocks noChangeArrowheads="1"/>
              </p:cNvSpPr>
              <p:nvPr/>
            </p:nvSpPr>
            <p:spPr bwMode="auto">
              <a:xfrm>
                <a:off x="2833627" y="2973337"/>
                <a:ext cx="77535" cy="77535"/>
              </a:xfrm>
              <a:prstGeom prst="ellipse">
                <a:avLst/>
              </a:pr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338" name="Group 4337">
                <a:extLst>
                  <a:ext uri="{FF2B5EF4-FFF2-40B4-BE49-F238E27FC236}">
                    <a16:creationId xmlns:a16="http://schemas.microsoft.com/office/drawing/2014/main" id="{015E6A57-0BAB-4F3E-A818-1B033C8EB5AC}"/>
                  </a:ext>
                </a:extLst>
              </p:cNvPr>
              <p:cNvGrpSpPr/>
              <p:nvPr/>
            </p:nvGrpSpPr>
            <p:grpSpPr>
              <a:xfrm>
                <a:off x="2572545" y="2719835"/>
                <a:ext cx="598263" cy="105763"/>
                <a:chOff x="3824496" y="2158971"/>
                <a:chExt cx="1652311" cy="292100"/>
              </a:xfrm>
            </p:grpSpPr>
            <p:sp>
              <p:nvSpPr>
                <p:cNvPr id="4342" name="Freeform 69">
                  <a:extLst>
                    <a:ext uri="{FF2B5EF4-FFF2-40B4-BE49-F238E27FC236}">
                      <a16:creationId xmlns:a16="http://schemas.microsoft.com/office/drawing/2014/main" id="{35ABCD3D-F572-4E7A-9DF0-5EAC6F61A8C0}"/>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43" name="Freeform 69">
                  <a:extLst>
                    <a:ext uri="{FF2B5EF4-FFF2-40B4-BE49-F238E27FC236}">
                      <a16:creationId xmlns:a16="http://schemas.microsoft.com/office/drawing/2014/main" id="{4C970B6F-F9A4-48B6-885D-733AA435B9C8}"/>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339" name="Group 4338">
                <a:extLst>
                  <a:ext uri="{FF2B5EF4-FFF2-40B4-BE49-F238E27FC236}">
                    <a16:creationId xmlns:a16="http://schemas.microsoft.com/office/drawing/2014/main" id="{F1A0F59C-ED5C-460E-BDA6-1D8C84AC062F}"/>
                  </a:ext>
                </a:extLst>
              </p:cNvPr>
              <p:cNvGrpSpPr/>
              <p:nvPr/>
            </p:nvGrpSpPr>
            <p:grpSpPr>
              <a:xfrm rot="10800000">
                <a:off x="2572545" y="3202854"/>
                <a:ext cx="598263" cy="105763"/>
                <a:chOff x="3824496" y="2158971"/>
                <a:chExt cx="1652311" cy="292100"/>
              </a:xfrm>
            </p:grpSpPr>
            <p:sp>
              <p:nvSpPr>
                <p:cNvPr id="4340" name="Freeform 69">
                  <a:extLst>
                    <a:ext uri="{FF2B5EF4-FFF2-40B4-BE49-F238E27FC236}">
                      <a16:creationId xmlns:a16="http://schemas.microsoft.com/office/drawing/2014/main" id="{9F866663-8749-4B7C-A2C2-70A5A5076BB9}"/>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41" name="Freeform 69">
                  <a:extLst>
                    <a:ext uri="{FF2B5EF4-FFF2-40B4-BE49-F238E27FC236}">
                      <a16:creationId xmlns:a16="http://schemas.microsoft.com/office/drawing/2014/main" id="{004299C7-7A23-468F-B9DC-422C0C3BC66B}"/>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165" name="Group 4164">
              <a:extLst>
                <a:ext uri="{FF2B5EF4-FFF2-40B4-BE49-F238E27FC236}">
                  <a16:creationId xmlns:a16="http://schemas.microsoft.com/office/drawing/2014/main" id="{C44FAA68-95A3-4D46-93D1-A9E6B4B3F1AA}"/>
                </a:ext>
              </a:extLst>
            </p:cNvPr>
            <p:cNvGrpSpPr/>
            <p:nvPr/>
          </p:nvGrpSpPr>
          <p:grpSpPr>
            <a:xfrm>
              <a:off x="4973421" y="2828662"/>
              <a:ext cx="230660" cy="224790"/>
              <a:chOff x="2517467" y="2666210"/>
              <a:chExt cx="709863" cy="691797"/>
            </a:xfrm>
          </p:grpSpPr>
          <p:sp>
            <p:nvSpPr>
              <p:cNvPr id="4274" name="Freeform: Shape 4273">
                <a:extLst>
                  <a:ext uri="{FF2B5EF4-FFF2-40B4-BE49-F238E27FC236}">
                    <a16:creationId xmlns:a16="http://schemas.microsoft.com/office/drawing/2014/main" id="{F4651F00-2763-4C4B-88F5-88E27CA969DA}"/>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275" name="Oval 4274">
                <a:extLst>
                  <a:ext uri="{FF2B5EF4-FFF2-40B4-BE49-F238E27FC236}">
                    <a16:creationId xmlns:a16="http://schemas.microsoft.com/office/drawing/2014/main" id="{533B472F-1D51-41C5-BCD8-A3D1F44906F0}"/>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276" name="Freeform 5">
                <a:extLst>
                  <a:ext uri="{FF2B5EF4-FFF2-40B4-BE49-F238E27FC236}">
                    <a16:creationId xmlns:a16="http://schemas.microsoft.com/office/drawing/2014/main" id="{CF34461E-FB7D-4235-8FF0-47C9080D6591}"/>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77" name="Freeform 6">
                <a:extLst>
                  <a:ext uri="{FF2B5EF4-FFF2-40B4-BE49-F238E27FC236}">
                    <a16:creationId xmlns:a16="http://schemas.microsoft.com/office/drawing/2014/main" id="{A36EB1D0-3EDA-4B4C-93E2-3776CF42D137}"/>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78" name="Freeform 8">
                <a:extLst>
                  <a:ext uri="{FF2B5EF4-FFF2-40B4-BE49-F238E27FC236}">
                    <a16:creationId xmlns:a16="http://schemas.microsoft.com/office/drawing/2014/main" id="{111A1A65-FF4A-4865-90BC-F6DE72025076}"/>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279" name="Freeform 10">
                <a:extLst>
                  <a:ext uri="{FF2B5EF4-FFF2-40B4-BE49-F238E27FC236}">
                    <a16:creationId xmlns:a16="http://schemas.microsoft.com/office/drawing/2014/main" id="{41DAB8E1-F07C-4486-962C-B6444CD11965}"/>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0" name="Freeform 12">
                <a:extLst>
                  <a:ext uri="{FF2B5EF4-FFF2-40B4-BE49-F238E27FC236}">
                    <a16:creationId xmlns:a16="http://schemas.microsoft.com/office/drawing/2014/main" id="{805400F2-3A7E-42F0-B1BA-A52C724C93F2}"/>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1" name="Freeform 14">
                <a:extLst>
                  <a:ext uri="{FF2B5EF4-FFF2-40B4-BE49-F238E27FC236}">
                    <a16:creationId xmlns:a16="http://schemas.microsoft.com/office/drawing/2014/main" id="{EECF792C-0997-4451-8230-02543A85608D}"/>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2" name="Freeform 16">
                <a:extLst>
                  <a:ext uri="{FF2B5EF4-FFF2-40B4-BE49-F238E27FC236}">
                    <a16:creationId xmlns:a16="http://schemas.microsoft.com/office/drawing/2014/main" id="{042D90AB-E0E7-4B77-83D7-28EB7A5A810F}"/>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3" name="Freeform 18">
                <a:extLst>
                  <a:ext uri="{FF2B5EF4-FFF2-40B4-BE49-F238E27FC236}">
                    <a16:creationId xmlns:a16="http://schemas.microsoft.com/office/drawing/2014/main" id="{C15959EF-161F-4B30-B9A0-FF5F6D73AC18}"/>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4" name="Freeform 20">
                <a:extLst>
                  <a:ext uri="{FF2B5EF4-FFF2-40B4-BE49-F238E27FC236}">
                    <a16:creationId xmlns:a16="http://schemas.microsoft.com/office/drawing/2014/main" id="{5AF97567-E524-4332-B1F8-CEEB2906549A}"/>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5" name="Freeform 29">
                <a:extLst>
                  <a:ext uri="{FF2B5EF4-FFF2-40B4-BE49-F238E27FC236}">
                    <a16:creationId xmlns:a16="http://schemas.microsoft.com/office/drawing/2014/main" id="{8E97F485-F38E-4158-A99F-D01F20497C25}"/>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6" name="Freeform 30">
                <a:extLst>
                  <a:ext uri="{FF2B5EF4-FFF2-40B4-BE49-F238E27FC236}">
                    <a16:creationId xmlns:a16="http://schemas.microsoft.com/office/drawing/2014/main" id="{1E8CA91F-ED2B-4068-A5AD-2084EFE1172A}"/>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7" name="Freeform 37">
                <a:extLst>
                  <a:ext uri="{FF2B5EF4-FFF2-40B4-BE49-F238E27FC236}">
                    <a16:creationId xmlns:a16="http://schemas.microsoft.com/office/drawing/2014/main" id="{F1E587F9-F167-4486-A721-76DB4D97144B}"/>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8" name="Freeform 38">
                <a:extLst>
                  <a:ext uri="{FF2B5EF4-FFF2-40B4-BE49-F238E27FC236}">
                    <a16:creationId xmlns:a16="http://schemas.microsoft.com/office/drawing/2014/main" id="{E7E4CF13-BC82-47DD-BD02-73251B3E5582}"/>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89" name="Freeform 40">
                <a:extLst>
                  <a:ext uri="{FF2B5EF4-FFF2-40B4-BE49-F238E27FC236}">
                    <a16:creationId xmlns:a16="http://schemas.microsoft.com/office/drawing/2014/main" id="{6F796ED7-4239-49E5-B16C-5BBBC36AE9B8}"/>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0" name="Freeform 42">
                <a:extLst>
                  <a:ext uri="{FF2B5EF4-FFF2-40B4-BE49-F238E27FC236}">
                    <a16:creationId xmlns:a16="http://schemas.microsoft.com/office/drawing/2014/main" id="{FB955AEF-B0DC-4BCC-9AD3-5100A198BFF2}"/>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1" name="Freeform 49">
                <a:extLst>
                  <a:ext uri="{FF2B5EF4-FFF2-40B4-BE49-F238E27FC236}">
                    <a16:creationId xmlns:a16="http://schemas.microsoft.com/office/drawing/2014/main" id="{D386DBC7-A5CC-4BDB-BFC6-612C7DFCC327}"/>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2" name="Freeform 50">
                <a:extLst>
                  <a:ext uri="{FF2B5EF4-FFF2-40B4-BE49-F238E27FC236}">
                    <a16:creationId xmlns:a16="http://schemas.microsoft.com/office/drawing/2014/main" id="{86948D17-3C29-4D1B-ADBB-1DB38E95463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3" name="Freeform 52">
                <a:extLst>
                  <a:ext uri="{FF2B5EF4-FFF2-40B4-BE49-F238E27FC236}">
                    <a16:creationId xmlns:a16="http://schemas.microsoft.com/office/drawing/2014/main" id="{171A3C2C-7843-423F-AB82-3629B8F3EC64}"/>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4" name="Freeform 54">
                <a:extLst>
                  <a:ext uri="{FF2B5EF4-FFF2-40B4-BE49-F238E27FC236}">
                    <a16:creationId xmlns:a16="http://schemas.microsoft.com/office/drawing/2014/main" id="{E05C2D43-C598-4350-A3CB-75D4C7FE9928}"/>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5" name="Freeform 55">
                <a:extLst>
                  <a:ext uri="{FF2B5EF4-FFF2-40B4-BE49-F238E27FC236}">
                    <a16:creationId xmlns:a16="http://schemas.microsoft.com/office/drawing/2014/main" id="{7B3E3111-A33F-44B4-BC8D-E4A573F92153}"/>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6" name="Freeform 57">
                <a:extLst>
                  <a:ext uri="{FF2B5EF4-FFF2-40B4-BE49-F238E27FC236}">
                    <a16:creationId xmlns:a16="http://schemas.microsoft.com/office/drawing/2014/main" id="{9F3DC253-2CA4-4322-A844-A60B5195C99D}"/>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7" name="Freeform 58">
                <a:extLst>
                  <a:ext uri="{FF2B5EF4-FFF2-40B4-BE49-F238E27FC236}">
                    <a16:creationId xmlns:a16="http://schemas.microsoft.com/office/drawing/2014/main" id="{4D695068-9ACF-4C50-8F24-362E7DEC9596}"/>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8" name="Freeform 60">
                <a:extLst>
                  <a:ext uri="{FF2B5EF4-FFF2-40B4-BE49-F238E27FC236}">
                    <a16:creationId xmlns:a16="http://schemas.microsoft.com/office/drawing/2014/main" id="{893EB305-AF1E-4351-80B4-61DF43384CCF}"/>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99" name="Freeform 61">
                <a:extLst>
                  <a:ext uri="{FF2B5EF4-FFF2-40B4-BE49-F238E27FC236}">
                    <a16:creationId xmlns:a16="http://schemas.microsoft.com/office/drawing/2014/main" id="{DB784342-AC69-46EF-851E-CB8488BC8578}"/>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00" name="Oval 63">
                <a:extLst>
                  <a:ext uri="{FF2B5EF4-FFF2-40B4-BE49-F238E27FC236}">
                    <a16:creationId xmlns:a16="http://schemas.microsoft.com/office/drawing/2014/main" id="{09D3C621-2967-4DCA-BF1D-1825A58F739E}"/>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01" name="Freeform 64">
                <a:extLst>
                  <a:ext uri="{FF2B5EF4-FFF2-40B4-BE49-F238E27FC236}">
                    <a16:creationId xmlns:a16="http://schemas.microsoft.com/office/drawing/2014/main" id="{6F62CBD6-C43D-495B-99F9-2635D193D8B8}"/>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02" name="Oval 65">
                <a:extLst>
                  <a:ext uri="{FF2B5EF4-FFF2-40B4-BE49-F238E27FC236}">
                    <a16:creationId xmlns:a16="http://schemas.microsoft.com/office/drawing/2014/main" id="{3318B2A9-150E-4011-BC03-B0C081C6A571}"/>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303" name="Group 4302">
                <a:extLst>
                  <a:ext uri="{FF2B5EF4-FFF2-40B4-BE49-F238E27FC236}">
                    <a16:creationId xmlns:a16="http://schemas.microsoft.com/office/drawing/2014/main" id="{2459D917-FA5B-40CD-9D26-3B0E20AC5087}"/>
                  </a:ext>
                </a:extLst>
              </p:cNvPr>
              <p:cNvGrpSpPr/>
              <p:nvPr/>
            </p:nvGrpSpPr>
            <p:grpSpPr>
              <a:xfrm>
                <a:off x="2572545" y="2719835"/>
                <a:ext cx="598263" cy="105763"/>
                <a:chOff x="3824496" y="2158971"/>
                <a:chExt cx="1652311" cy="292100"/>
              </a:xfrm>
            </p:grpSpPr>
            <p:sp>
              <p:nvSpPr>
                <p:cNvPr id="4307" name="Freeform 69">
                  <a:extLst>
                    <a:ext uri="{FF2B5EF4-FFF2-40B4-BE49-F238E27FC236}">
                      <a16:creationId xmlns:a16="http://schemas.microsoft.com/office/drawing/2014/main" id="{461FCD70-8F9B-42CD-96EF-CBC615262F34}"/>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08" name="Freeform 69">
                  <a:extLst>
                    <a:ext uri="{FF2B5EF4-FFF2-40B4-BE49-F238E27FC236}">
                      <a16:creationId xmlns:a16="http://schemas.microsoft.com/office/drawing/2014/main" id="{093253C6-4A99-4806-93FF-A1237991CC18}"/>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304" name="Group 4303">
                <a:extLst>
                  <a:ext uri="{FF2B5EF4-FFF2-40B4-BE49-F238E27FC236}">
                    <a16:creationId xmlns:a16="http://schemas.microsoft.com/office/drawing/2014/main" id="{30725895-1328-445B-B9D0-3E97A8FF9BC5}"/>
                  </a:ext>
                </a:extLst>
              </p:cNvPr>
              <p:cNvGrpSpPr/>
              <p:nvPr/>
            </p:nvGrpSpPr>
            <p:grpSpPr>
              <a:xfrm rot="10800000">
                <a:off x="2572545" y="3202854"/>
                <a:ext cx="598263" cy="105763"/>
                <a:chOff x="3824496" y="2158971"/>
                <a:chExt cx="1652311" cy="292100"/>
              </a:xfrm>
            </p:grpSpPr>
            <p:sp>
              <p:nvSpPr>
                <p:cNvPr id="4305" name="Freeform 69">
                  <a:extLst>
                    <a:ext uri="{FF2B5EF4-FFF2-40B4-BE49-F238E27FC236}">
                      <a16:creationId xmlns:a16="http://schemas.microsoft.com/office/drawing/2014/main" id="{E9112771-3D13-4557-8856-42C01F4FE23E}"/>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306" name="Freeform 69">
                  <a:extLst>
                    <a:ext uri="{FF2B5EF4-FFF2-40B4-BE49-F238E27FC236}">
                      <a16:creationId xmlns:a16="http://schemas.microsoft.com/office/drawing/2014/main" id="{BCFE8B56-5A39-4809-B6BB-B9F3765C3968}"/>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166" name="Group 4165">
              <a:extLst>
                <a:ext uri="{FF2B5EF4-FFF2-40B4-BE49-F238E27FC236}">
                  <a16:creationId xmlns:a16="http://schemas.microsoft.com/office/drawing/2014/main" id="{45D1A236-07AA-47A9-95DA-AF9FD055E6D4}"/>
                </a:ext>
              </a:extLst>
            </p:cNvPr>
            <p:cNvGrpSpPr/>
            <p:nvPr/>
          </p:nvGrpSpPr>
          <p:grpSpPr>
            <a:xfrm>
              <a:off x="4973421" y="2292214"/>
              <a:ext cx="230660" cy="224790"/>
              <a:chOff x="2517467" y="2666210"/>
              <a:chExt cx="709863" cy="691797"/>
            </a:xfrm>
          </p:grpSpPr>
          <p:sp>
            <p:nvSpPr>
              <p:cNvPr id="4239" name="Freeform: Shape 4238">
                <a:extLst>
                  <a:ext uri="{FF2B5EF4-FFF2-40B4-BE49-F238E27FC236}">
                    <a16:creationId xmlns:a16="http://schemas.microsoft.com/office/drawing/2014/main" id="{ED1A9DD8-3A44-4F5F-8E90-232E817331A3}"/>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rgbClr val="0FA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240" name="Oval 4239">
                <a:extLst>
                  <a:ext uri="{FF2B5EF4-FFF2-40B4-BE49-F238E27FC236}">
                    <a16:creationId xmlns:a16="http://schemas.microsoft.com/office/drawing/2014/main" id="{A6EA81FC-043D-42BD-AED0-60791DC64AA8}"/>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241" name="Freeform 5">
                <a:extLst>
                  <a:ext uri="{FF2B5EF4-FFF2-40B4-BE49-F238E27FC236}">
                    <a16:creationId xmlns:a16="http://schemas.microsoft.com/office/drawing/2014/main" id="{065AECE6-48F8-43EC-A11A-97BB12A8DBF4}"/>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42" name="Freeform 6">
                <a:extLst>
                  <a:ext uri="{FF2B5EF4-FFF2-40B4-BE49-F238E27FC236}">
                    <a16:creationId xmlns:a16="http://schemas.microsoft.com/office/drawing/2014/main" id="{A528B240-3CE4-423B-9F89-0A36673409A3}"/>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43" name="Freeform 8">
                <a:extLst>
                  <a:ext uri="{FF2B5EF4-FFF2-40B4-BE49-F238E27FC236}">
                    <a16:creationId xmlns:a16="http://schemas.microsoft.com/office/drawing/2014/main" id="{6D28C6ED-5C7B-4DB9-9515-F052275CD947}"/>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244" name="Freeform 10">
                <a:extLst>
                  <a:ext uri="{FF2B5EF4-FFF2-40B4-BE49-F238E27FC236}">
                    <a16:creationId xmlns:a16="http://schemas.microsoft.com/office/drawing/2014/main" id="{7445A498-D0D3-440F-883C-C29F413468D0}"/>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45" name="Freeform 12">
                <a:extLst>
                  <a:ext uri="{FF2B5EF4-FFF2-40B4-BE49-F238E27FC236}">
                    <a16:creationId xmlns:a16="http://schemas.microsoft.com/office/drawing/2014/main" id="{9D47858F-4E58-4D5C-AAF8-6A828CE511EC}"/>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46" name="Freeform 14">
                <a:extLst>
                  <a:ext uri="{FF2B5EF4-FFF2-40B4-BE49-F238E27FC236}">
                    <a16:creationId xmlns:a16="http://schemas.microsoft.com/office/drawing/2014/main" id="{F5E278EA-B725-45C4-A929-ABFA6F875382}"/>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47" name="Freeform 16">
                <a:extLst>
                  <a:ext uri="{FF2B5EF4-FFF2-40B4-BE49-F238E27FC236}">
                    <a16:creationId xmlns:a16="http://schemas.microsoft.com/office/drawing/2014/main" id="{1520033C-E966-491D-9B4A-60F423AF4937}"/>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48" name="Freeform 18">
                <a:extLst>
                  <a:ext uri="{FF2B5EF4-FFF2-40B4-BE49-F238E27FC236}">
                    <a16:creationId xmlns:a16="http://schemas.microsoft.com/office/drawing/2014/main" id="{871C5EA2-FF5B-4CB7-BB51-78178A661B42}"/>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49" name="Freeform 20">
                <a:extLst>
                  <a:ext uri="{FF2B5EF4-FFF2-40B4-BE49-F238E27FC236}">
                    <a16:creationId xmlns:a16="http://schemas.microsoft.com/office/drawing/2014/main" id="{FA8F0BDC-B593-4DEC-A35C-D2E0BD7DA06A}"/>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0" name="Freeform 29">
                <a:extLst>
                  <a:ext uri="{FF2B5EF4-FFF2-40B4-BE49-F238E27FC236}">
                    <a16:creationId xmlns:a16="http://schemas.microsoft.com/office/drawing/2014/main" id="{2CD66A49-4703-4702-97E8-C9E6FDFD2CA7}"/>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1" name="Freeform 30">
                <a:extLst>
                  <a:ext uri="{FF2B5EF4-FFF2-40B4-BE49-F238E27FC236}">
                    <a16:creationId xmlns:a16="http://schemas.microsoft.com/office/drawing/2014/main" id="{203AC562-3C91-419B-85E3-9D2F6B0BD141}"/>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2" name="Freeform 37">
                <a:extLst>
                  <a:ext uri="{FF2B5EF4-FFF2-40B4-BE49-F238E27FC236}">
                    <a16:creationId xmlns:a16="http://schemas.microsoft.com/office/drawing/2014/main" id="{CD130388-24FF-4633-9096-0A73E5C5E735}"/>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3" name="Freeform 38">
                <a:extLst>
                  <a:ext uri="{FF2B5EF4-FFF2-40B4-BE49-F238E27FC236}">
                    <a16:creationId xmlns:a16="http://schemas.microsoft.com/office/drawing/2014/main" id="{C1398D38-FE1F-4A03-B8A8-411682DD71E0}"/>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4" name="Freeform 40">
                <a:extLst>
                  <a:ext uri="{FF2B5EF4-FFF2-40B4-BE49-F238E27FC236}">
                    <a16:creationId xmlns:a16="http://schemas.microsoft.com/office/drawing/2014/main" id="{A9EA0E56-C398-474F-9E6D-7124DDCD3B6C}"/>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5" name="Freeform 42">
                <a:extLst>
                  <a:ext uri="{FF2B5EF4-FFF2-40B4-BE49-F238E27FC236}">
                    <a16:creationId xmlns:a16="http://schemas.microsoft.com/office/drawing/2014/main" id="{34356523-1F69-4D39-BD25-DE71F03FEF5C}"/>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6" name="Freeform 49">
                <a:extLst>
                  <a:ext uri="{FF2B5EF4-FFF2-40B4-BE49-F238E27FC236}">
                    <a16:creationId xmlns:a16="http://schemas.microsoft.com/office/drawing/2014/main" id="{8225C41D-734A-4B8F-BD09-F0FEFEF6E6AE}"/>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7" name="Freeform 50">
                <a:extLst>
                  <a:ext uri="{FF2B5EF4-FFF2-40B4-BE49-F238E27FC236}">
                    <a16:creationId xmlns:a16="http://schemas.microsoft.com/office/drawing/2014/main" id="{43FB610E-0C5E-4FEC-A204-149D5322C6DC}"/>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8" name="Freeform 52">
                <a:extLst>
                  <a:ext uri="{FF2B5EF4-FFF2-40B4-BE49-F238E27FC236}">
                    <a16:creationId xmlns:a16="http://schemas.microsoft.com/office/drawing/2014/main" id="{E6798F7E-946F-4B61-8140-DAAD263905C8}"/>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59" name="Freeform 54">
                <a:extLst>
                  <a:ext uri="{FF2B5EF4-FFF2-40B4-BE49-F238E27FC236}">
                    <a16:creationId xmlns:a16="http://schemas.microsoft.com/office/drawing/2014/main" id="{0A175114-83D4-48E8-9660-E2DD72FF3A1E}"/>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60" name="Freeform 55">
                <a:extLst>
                  <a:ext uri="{FF2B5EF4-FFF2-40B4-BE49-F238E27FC236}">
                    <a16:creationId xmlns:a16="http://schemas.microsoft.com/office/drawing/2014/main" id="{5617DC6E-629A-49A8-AC31-902074F99E61}"/>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61" name="Freeform 57">
                <a:extLst>
                  <a:ext uri="{FF2B5EF4-FFF2-40B4-BE49-F238E27FC236}">
                    <a16:creationId xmlns:a16="http://schemas.microsoft.com/office/drawing/2014/main" id="{608F73D6-9B89-4517-AA06-2688218B81E7}"/>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62" name="Freeform 58">
                <a:extLst>
                  <a:ext uri="{FF2B5EF4-FFF2-40B4-BE49-F238E27FC236}">
                    <a16:creationId xmlns:a16="http://schemas.microsoft.com/office/drawing/2014/main" id="{43199D95-2369-488B-B3BF-EAE44397AAFE}"/>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63" name="Freeform 60">
                <a:extLst>
                  <a:ext uri="{FF2B5EF4-FFF2-40B4-BE49-F238E27FC236}">
                    <a16:creationId xmlns:a16="http://schemas.microsoft.com/office/drawing/2014/main" id="{932C23AA-34F1-4402-A4B3-B16E3D56D48A}"/>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64" name="Freeform 61">
                <a:extLst>
                  <a:ext uri="{FF2B5EF4-FFF2-40B4-BE49-F238E27FC236}">
                    <a16:creationId xmlns:a16="http://schemas.microsoft.com/office/drawing/2014/main" id="{B160D8D4-187F-409A-BCF0-E3E60EF9BB28}"/>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65" name="Oval 63">
                <a:extLst>
                  <a:ext uri="{FF2B5EF4-FFF2-40B4-BE49-F238E27FC236}">
                    <a16:creationId xmlns:a16="http://schemas.microsoft.com/office/drawing/2014/main" id="{4A83DEC6-5C08-4804-B5BE-D5FC34C5976C}"/>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66" name="Freeform 64">
                <a:extLst>
                  <a:ext uri="{FF2B5EF4-FFF2-40B4-BE49-F238E27FC236}">
                    <a16:creationId xmlns:a16="http://schemas.microsoft.com/office/drawing/2014/main" id="{85923C19-D2BC-4FA9-87E7-379D38576A9E}"/>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rgbClr val="0FA1C9"/>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67" name="Oval 65">
                <a:extLst>
                  <a:ext uri="{FF2B5EF4-FFF2-40B4-BE49-F238E27FC236}">
                    <a16:creationId xmlns:a16="http://schemas.microsoft.com/office/drawing/2014/main" id="{4D753893-1596-4B11-9601-DD4F3FFF6CD2}"/>
                  </a:ext>
                </a:extLst>
              </p:cNvPr>
              <p:cNvSpPr>
                <a:spLocks noChangeArrowheads="1"/>
              </p:cNvSpPr>
              <p:nvPr/>
            </p:nvSpPr>
            <p:spPr bwMode="auto">
              <a:xfrm>
                <a:off x="2833627" y="2973337"/>
                <a:ext cx="77535" cy="77535"/>
              </a:xfrm>
              <a:prstGeom prst="ellipse">
                <a:avLst/>
              </a:pr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268" name="Group 4267">
                <a:extLst>
                  <a:ext uri="{FF2B5EF4-FFF2-40B4-BE49-F238E27FC236}">
                    <a16:creationId xmlns:a16="http://schemas.microsoft.com/office/drawing/2014/main" id="{B99A0DC1-669D-4B26-A34F-909DDCE5A684}"/>
                  </a:ext>
                </a:extLst>
              </p:cNvPr>
              <p:cNvGrpSpPr/>
              <p:nvPr/>
            </p:nvGrpSpPr>
            <p:grpSpPr>
              <a:xfrm>
                <a:off x="2572545" y="2719835"/>
                <a:ext cx="598263" cy="105763"/>
                <a:chOff x="3824496" y="2158971"/>
                <a:chExt cx="1652311" cy="292100"/>
              </a:xfrm>
            </p:grpSpPr>
            <p:sp>
              <p:nvSpPr>
                <p:cNvPr id="4272" name="Freeform 69">
                  <a:extLst>
                    <a:ext uri="{FF2B5EF4-FFF2-40B4-BE49-F238E27FC236}">
                      <a16:creationId xmlns:a16="http://schemas.microsoft.com/office/drawing/2014/main" id="{A98CF2EE-640E-4ADD-93F0-0053507EC6E9}"/>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73" name="Freeform 69">
                  <a:extLst>
                    <a:ext uri="{FF2B5EF4-FFF2-40B4-BE49-F238E27FC236}">
                      <a16:creationId xmlns:a16="http://schemas.microsoft.com/office/drawing/2014/main" id="{55D5DC09-AB74-4624-8438-76BA46EAA159}"/>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269" name="Group 4268">
                <a:extLst>
                  <a:ext uri="{FF2B5EF4-FFF2-40B4-BE49-F238E27FC236}">
                    <a16:creationId xmlns:a16="http://schemas.microsoft.com/office/drawing/2014/main" id="{F8960C60-1F30-457E-ADC9-9094368643B8}"/>
                  </a:ext>
                </a:extLst>
              </p:cNvPr>
              <p:cNvGrpSpPr/>
              <p:nvPr/>
            </p:nvGrpSpPr>
            <p:grpSpPr>
              <a:xfrm rot="10800000">
                <a:off x="2572545" y="3202854"/>
                <a:ext cx="598263" cy="105763"/>
                <a:chOff x="3824496" y="2158971"/>
                <a:chExt cx="1652311" cy="292100"/>
              </a:xfrm>
            </p:grpSpPr>
            <p:sp>
              <p:nvSpPr>
                <p:cNvPr id="4270" name="Freeform 69">
                  <a:extLst>
                    <a:ext uri="{FF2B5EF4-FFF2-40B4-BE49-F238E27FC236}">
                      <a16:creationId xmlns:a16="http://schemas.microsoft.com/office/drawing/2014/main" id="{A4F470A0-850E-495C-A390-4082B2CAEBDC}"/>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71" name="Freeform 69">
                  <a:extLst>
                    <a:ext uri="{FF2B5EF4-FFF2-40B4-BE49-F238E27FC236}">
                      <a16:creationId xmlns:a16="http://schemas.microsoft.com/office/drawing/2014/main" id="{2AD214B9-350C-4D9E-8E39-23FAB5BEAE85}"/>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167" name="Group 4166">
              <a:extLst>
                <a:ext uri="{FF2B5EF4-FFF2-40B4-BE49-F238E27FC236}">
                  <a16:creationId xmlns:a16="http://schemas.microsoft.com/office/drawing/2014/main" id="{EC4B03B2-BDD2-4B94-AC0A-6FF876111125}"/>
                </a:ext>
              </a:extLst>
            </p:cNvPr>
            <p:cNvGrpSpPr/>
            <p:nvPr/>
          </p:nvGrpSpPr>
          <p:grpSpPr>
            <a:xfrm>
              <a:off x="4973421" y="2042278"/>
              <a:ext cx="230660" cy="224790"/>
              <a:chOff x="2517467" y="2666210"/>
              <a:chExt cx="709863" cy="691797"/>
            </a:xfrm>
          </p:grpSpPr>
          <p:sp>
            <p:nvSpPr>
              <p:cNvPr id="4204" name="Freeform: Shape 4203">
                <a:extLst>
                  <a:ext uri="{FF2B5EF4-FFF2-40B4-BE49-F238E27FC236}">
                    <a16:creationId xmlns:a16="http://schemas.microsoft.com/office/drawing/2014/main" id="{330759E6-37AD-4589-B517-FF747969B6E6}"/>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205" name="Oval 4204">
                <a:extLst>
                  <a:ext uri="{FF2B5EF4-FFF2-40B4-BE49-F238E27FC236}">
                    <a16:creationId xmlns:a16="http://schemas.microsoft.com/office/drawing/2014/main" id="{19183DA3-017A-4BA7-BB35-976563488E86}"/>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206" name="Freeform 5">
                <a:extLst>
                  <a:ext uri="{FF2B5EF4-FFF2-40B4-BE49-F238E27FC236}">
                    <a16:creationId xmlns:a16="http://schemas.microsoft.com/office/drawing/2014/main" id="{F014FDC6-7F94-4DAE-93A9-989E8668C751}"/>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07" name="Freeform 6">
                <a:extLst>
                  <a:ext uri="{FF2B5EF4-FFF2-40B4-BE49-F238E27FC236}">
                    <a16:creationId xmlns:a16="http://schemas.microsoft.com/office/drawing/2014/main" id="{F9D5B570-7390-427A-9D3F-092F0CB7588A}"/>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08" name="Freeform 8">
                <a:extLst>
                  <a:ext uri="{FF2B5EF4-FFF2-40B4-BE49-F238E27FC236}">
                    <a16:creationId xmlns:a16="http://schemas.microsoft.com/office/drawing/2014/main" id="{587AB085-E7DC-47EE-A5E4-448718CE8AB0}"/>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209" name="Freeform 10">
                <a:extLst>
                  <a:ext uri="{FF2B5EF4-FFF2-40B4-BE49-F238E27FC236}">
                    <a16:creationId xmlns:a16="http://schemas.microsoft.com/office/drawing/2014/main" id="{8AD34DA9-13EA-4E18-AA48-91E90184EA41}"/>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0" name="Freeform 12">
                <a:extLst>
                  <a:ext uri="{FF2B5EF4-FFF2-40B4-BE49-F238E27FC236}">
                    <a16:creationId xmlns:a16="http://schemas.microsoft.com/office/drawing/2014/main" id="{AC119886-BA71-4979-8630-97F96D05C339}"/>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1" name="Freeform 14">
                <a:extLst>
                  <a:ext uri="{FF2B5EF4-FFF2-40B4-BE49-F238E27FC236}">
                    <a16:creationId xmlns:a16="http://schemas.microsoft.com/office/drawing/2014/main" id="{19CD30D9-88A9-4EDD-AAC9-295E604CD512}"/>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2" name="Freeform 16">
                <a:extLst>
                  <a:ext uri="{FF2B5EF4-FFF2-40B4-BE49-F238E27FC236}">
                    <a16:creationId xmlns:a16="http://schemas.microsoft.com/office/drawing/2014/main" id="{FCD32F43-D661-4941-9B7A-E63E227F1CFB}"/>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3" name="Freeform 18">
                <a:extLst>
                  <a:ext uri="{FF2B5EF4-FFF2-40B4-BE49-F238E27FC236}">
                    <a16:creationId xmlns:a16="http://schemas.microsoft.com/office/drawing/2014/main" id="{A0B173EB-D71C-452D-8C1E-CCDC58E1D349}"/>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4" name="Freeform 20">
                <a:extLst>
                  <a:ext uri="{FF2B5EF4-FFF2-40B4-BE49-F238E27FC236}">
                    <a16:creationId xmlns:a16="http://schemas.microsoft.com/office/drawing/2014/main" id="{ECC45248-E349-453F-8697-540E90A8FBF1}"/>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5" name="Freeform 29">
                <a:extLst>
                  <a:ext uri="{FF2B5EF4-FFF2-40B4-BE49-F238E27FC236}">
                    <a16:creationId xmlns:a16="http://schemas.microsoft.com/office/drawing/2014/main" id="{E28E4785-5B4F-488A-ABEE-4844759E44FF}"/>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6" name="Freeform 30">
                <a:extLst>
                  <a:ext uri="{FF2B5EF4-FFF2-40B4-BE49-F238E27FC236}">
                    <a16:creationId xmlns:a16="http://schemas.microsoft.com/office/drawing/2014/main" id="{82D8BC3A-BA8E-4E46-AD59-3622867AB07E}"/>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7" name="Freeform 37">
                <a:extLst>
                  <a:ext uri="{FF2B5EF4-FFF2-40B4-BE49-F238E27FC236}">
                    <a16:creationId xmlns:a16="http://schemas.microsoft.com/office/drawing/2014/main" id="{6FF1B3C3-D814-4BBB-81B9-5D743203EAA3}"/>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8" name="Freeform 38">
                <a:extLst>
                  <a:ext uri="{FF2B5EF4-FFF2-40B4-BE49-F238E27FC236}">
                    <a16:creationId xmlns:a16="http://schemas.microsoft.com/office/drawing/2014/main" id="{3E3D0AC0-3DF4-4996-8203-83A0A49C54F9}"/>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19" name="Freeform 40">
                <a:extLst>
                  <a:ext uri="{FF2B5EF4-FFF2-40B4-BE49-F238E27FC236}">
                    <a16:creationId xmlns:a16="http://schemas.microsoft.com/office/drawing/2014/main" id="{D9FB0491-4331-435D-8DB3-E56263FF2AD8}"/>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0" name="Freeform 42">
                <a:extLst>
                  <a:ext uri="{FF2B5EF4-FFF2-40B4-BE49-F238E27FC236}">
                    <a16:creationId xmlns:a16="http://schemas.microsoft.com/office/drawing/2014/main" id="{D313ABF5-DF58-4B18-BB68-B911EF4739CF}"/>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1" name="Freeform 49">
                <a:extLst>
                  <a:ext uri="{FF2B5EF4-FFF2-40B4-BE49-F238E27FC236}">
                    <a16:creationId xmlns:a16="http://schemas.microsoft.com/office/drawing/2014/main" id="{0A5D8D56-D407-4642-84F9-AB99E251E8D4}"/>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2" name="Freeform 50">
                <a:extLst>
                  <a:ext uri="{FF2B5EF4-FFF2-40B4-BE49-F238E27FC236}">
                    <a16:creationId xmlns:a16="http://schemas.microsoft.com/office/drawing/2014/main" id="{C75AD797-ECCB-4E3B-B911-10BADC82AF06}"/>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3" name="Freeform 52">
                <a:extLst>
                  <a:ext uri="{FF2B5EF4-FFF2-40B4-BE49-F238E27FC236}">
                    <a16:creationId xmlns:a16="http://schemas.microsoft.com/office/drawing/2014/main" id="{255B3690-7A52-4F49-B2F6-005F99438E87}"/>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4" name="Freeform 54">
                <a:extLst>
                  <a:ext uri="{FF2B5EF4-FFF2-40B4-BE49-F238E27FC236}">
                    <a16:creationId xmlns:a16="http://schemas.microsoft.com/office/drawing/2014/main" id="{1AD0CE4B-CCEB-467F-B91F-452C3E3ED413}"/>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5" name="Freeform 55">
                <a:extLst>
                  <a:ext uri="{FF2B5EF4-FFF2-40B4-BE49-F238E27FC236}">
                    <a16:creationId xmlns:a16="http://schemas.microsoft.com/office/drawing/2014/main" id="{68FDA63C-F3FE-44C1-9F66-4F8E5216E07D}"/>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6" name="Freeform 57">
                <a:extLst>
                  <a:ext uri="{FF2B5EF4-FFF2-40B4-BE49-F238E27FC236}">
                    <a16:creationId xmlns:a16="http://schemas.microsoft.com/office/drawing/2014/main" id="{A100E638-8580-4629-A21D-85E873D1762B}"/>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7" name="Freeform 58">
                <a:extLst>
                  <a:ext uri="{FF2B5EF4-FFF2-40B4-BE49-F238E27FC236}">
                    <a16:creationId xmlns:a16="http://schemas.microsoft.com/office/drawing/2014/main" id="{83AE5A7F-4253-487E-B6F6-1C7B915F49D6}"/>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8" name="Freeform 60">
                <a:extLst>
                  <a:ext uri="{FF2B5EF4-FFF2-40B4-BE49-F238E27FC236}">
                    <a16:creationId xmlns:a16="http://schemas.microsoft.com/office/drawing/2014/main" id="{AA62BC45-EFF0-4EE3-820D-13697FB7E73D}"/>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29" name="Freeform 61">
                <a:extLst>
                  <a:ext uri="{FF2B5EF4-FFF2-40B4-BE49-F238E27FC236}">
                    <a16:creationId xmlns:a16="http://schemas.microsoft.com/office/drawing/2014/main" id="{ABFEA4DA-787B-4653-9914-228DCD949A12}"/>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30" name="Oval 63">
                <a:extLst>
                  <a:ext uri="{FF2B5EF4-FFF2-40B4-BE49-F238E27FC236}">
                    <a16:creationId xmlns:a16="http://schemas.microsoft.com/office/drawing/2014/main" id="{D3D8076F-5386-4BC0-9617-81B86851BC01}"/>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31" name="Freeform 64">
                <a:extLst>
                  <a:ext uri="{FF2B5EF4-FFF2-40B4-BE49-F238E27FC236}">
                    <a16:creationId xmlns:a16="http://schemas.microsoft.com/office/drawing/2014/main" id="{A25FA231-9B67-438D-BB2A-4D516D263C4E}"/>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chemeClr val="accent6"/>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32" name="Oval 65">
                <a:extLst>
                  <a:ext uri="{FF2B5EF4-FFF2-40B4-BE49-F238E27FC236}">
                    <a16:creationId xmlns:a16="http://schemas.microsoft.com/office/drawing/2014/main" id="{8E1B43F7-C891-4688-84FA-81B9FE877927}"/>
                  </a:ext>
                </a:extLst>
              </p:cNvPr>
              <p:cNvSpPr>
                <a:spLocks noChangeArrowheads="1"/>
              </p:cNvSpPr>
              <p:nvPr/>
            </p:nvSpPr>
            <p:spPr bwMode="auto">
              <a:xfrm>
                <a:off x="2833627" y="2973337"/>
                <a:ext cx="77535" cy="77535"/>
              </a:xfrm>
              <a:prstGeom prst="ellipse">
                <a:avLst/>
              </a:prstGeom>
              <a:solidFill>
                <a:schemeClr val="bg1">
                  <a:lumMod val="85000"/>
                </a:schemeClr>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233" name="Group 4232">
                <a:extLst>
                  <a:ext uri="{FF2B5EF4-FFF2-40B4-BE49-F238E27FC236}">
                    <a16:creationId xmlns:a16="http://schemas.microsoft.com/office/drawing/2014/main" id="{46DD8D86-4905-4224-9772-27E235A284C1}"/>
                  </a:ext>
                </a:extLst>
              </p:cNvPr>
              <p:cNvGrpSpPr/>
              <p:nvPr/>
            </p:nvGrpSpPr>
            <p:grpSpPr>
              <a:xfrm>
                <a:off x="2572545" y="2719835"/>
                <a:ext cx="598263" cy="105763"/>
                <a:chOff x="3824496" y="2158971"/>
                <a:chExt cx="1652311" cy="292100"/>
              </a:xfrm>
            </p:grpSpPr>
            <p:sp>
              <p:nvSpPr>
                <p:cNvPr id="4237" name="Freeform 69">
                  <a:extLst>
                    <a:ext uri="{FF2B5EF4-FFF2-40B4-BE49-F238E27FC236}">
                      <a16:creationId xmlns:a16="http://schemas.microsoft.com/office/drawing/2014/main" id="{BB2CCA4B-C2B9-47CE-812E-285BE500730A}"/>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38" name="Freeform 69">
                  <a:extLst>
                    <a:ext uri="{FF2B5EF4-FFF2-40B4-BE49-F238E27FC236}">
                      <a16:creationId xmlns:a16="http://schemas.microsoft.com/office/drawing/2014/main" id="{CFD41D43-299D-49D1-A2C8-E927823DE497}"/>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234" name="Group 4233">
                <a:extLst>
                  <a:ext uri="{FF2B5EF4-FFF2-40B4-BE49-F238E27FC236}">
                    <a16:creationId xmlns:a16="http://schemas.microsoft.com/office/drawing/2014/main" id="{08CF9279-817A-4588-B198-707ED51E7920}"/>
                  </a:ext>
                </a:extLst>
              </p:cNvPr>
              <p:cNvGrpSpPr/>
              <p:nvPr/>
            </p:nvGrpSpPr>
            <p:grpSpPr>
              <a:xfrm rot="10800000">
                <a:off x="2572545" y="3202854"/>
                <a:ext cx="598263" cy="105763"/>
                <a:chOff x="3824496" y="2158971"/>
                <a:chExt cx="1652311" cy="292100"/>
              </a:xfrm>
            </p:grpSpPr>
            <p:sp>
              <p:nvSpPr>
                <p:cNvPr id="4235" name="Freeform 69">
                  <a:extLst>
                    <a:ext uri="{FF2B5EF4-FFF2-40B4-BE49-F238E27FC236}">
                      <a16:creationId xmlns:a16="http://schemas.microsoft.com/office/drawing/2014/main" id="{1705C06E-0494-47B0-AEB4-060D4B652944}"/>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36" name="Freeform 69">
                  <a:extLst>
                    <a:ext uri="{FF2B5EF4-FFF2-40B4-BE49-F238E27FC236}">
                      <a16:creationId xmlns:a16="http://schemas.microsoft.com/office/drawing/2014/main" id="{8FAB2929-3366-4383-B0F5-ED142F0647C0}"/>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nvGrpSpPr>
            <p:cNvPr id="4168" name="Group 4167">
              <a:extLst>
                <a:ext uri="{FF2B5EF4-FFF2-40B4-BE49-F238E27FC236}">
                  <a16:creationId xmlns:a16="http://schemas.microsoft.com/office/drawing/2014/main" id="{D5E6B536-7C7D-47D7-8691-3E2F76ED62B3}"/>
                </a:ext>
              </a:extLst>
            </p:cNvPr>
            <p:cNvGrpSpPr/>
            <p:nvPr/>
          </p:nvGrpSpPr>
          <p:grpSpPr>
            <a:xfrm>
              <a:off x="5254934" y="2173076"/>
              <a:ext cx="230660" cy="224790"/>
              <a:chOff x="2517467" y="2666210"/>
              <a:chExt cx="709863" cy="691797"/>
            </a:xfrm>
          </p:grpSpPr>
          <p:sp>
            <p:nvSpPr>
              <p:cNvPr id="4169" name="Freeform: Shape 4168">
                <a:extLst>
                  <a:ext uri="{FF2B5EF4-FFF2-40B4-BE49-F238E27FC236}">
                    <a16:creationId xmlns:a16="http://schemas.microsoft.com/office/drawing/2014/main" id="{1BA9E619-9BF7-4C6D-9B6B-08CFB4D52070}"/>
                  </a:ext>
                </a:extLst>
              </p:cNvPr>
              <p:cNvSpPr>
                <a:spLocks/>
              </p:cNvSpPr>
              <p:nvPr/>
            </p:nvSpPr>
            <p:spPr bwMode="auto">
              <a:xfrm>
                <a:off x="2570161" y="2666210"/>
                <a:ext cx="574419" cy="691044"/>
              </a:xfrm>
              <a:custGeom>
                <a:avLst/>
                <a:gdLst>
                  <a:gd name="connsiteX0" fmla="*/ 0 w 574419"/>
                  <a:gd name="connsiteY0" fmla="*/ 0 h 691044"/>
                  <a:gd name="connsiteX1" fmla="*/ 574419 w 574419"/>
                  <a:gd name="connsiteY1" fmla="*/ 0 h 691044"/>
                  <a:gd name="connsiteX2" fmla="*/ 564193 w 574419"/>
                  <a:gd name="connsiteY2" fmla="*/ 13399 h 691044"/>
                  <a:gd name="connsiteX3" fmla="*/ 100262 w 574419"/>
                  <a:gd name="connsiteY3" fmla="*/ 621232 h 691044"/>
                  <a:gd name="connsiteX4" fmla="*/ 46978 w 574419"/>
                  <a:gd name="connsiteY4" fmla="*/ 691044 h 691044"/>
                  <a:gd name="connsiteX5" fmla="*/ 0 w 574419"/>
                  <a:gd name="connsiteY5" fmla="*/ 691044 h 69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419" h="691044">
                    <a:moveTo>
                      <a:pt x="0" y="0"/>
                    </a:moveTo>
                    <a:lnTo>
                      <a:pt x="574419" y="0"/>
                    </a:lnTo>
                    <a:lnTo>
                      <a:pt x="564193" y="13399"/>
                    </a:lnTo>
                    <a:cubicBezTo>
                      <a:pt x="491597" y="108512"/>
                      <a:pt x="355481" y="286849"/>
                      <a:pt x="100262" y="621232"/>
                    </a:cubicBezTo>
                    <a:lnTo>
                      <a:pt x="46978" y="691044"/>
                    </a:lnTo>
                    <a:lnTo>
                      <a:pt x="0" y="691044"/>
                    </a:lnTo>
                    <a:close/>
                  </a:path>
                </a:pathLst>
              </a:custGeom>
              <a:solidFill>
                <a:srgbClr val="0FA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defRPr/>
                </a:pPr>
                <a:endParaRPr lang="en-US" sz="2880">
                  <a:solidFill>
                    <a:srgbClr val="474746"/>
                  </a:solidFill>
                  <a:latin typeface="Arial"/>
                </a:endParaRPr>
              </a:p>
            </p:txBody>
          </p:sp>
          <p:sp>
            <p:nvSpPr>
              <p:cNvPr id="4170" name="Oval 4169">
                <a:extLst>
                  <a:ext uri="{FF2B5EF4-FFF2-40B4-BE49-F238E27FC236}">
                    <a16:creationId xmlns:a16="http://schemas.microsoft.com/office/drawing/2014/main" id="{9C815C5C-B503-4950-84A1-502BDEF2F258}"/>
                  </a:ext>
                </a:extLst>
              </p:cNvPr>
              <p:cNvSpPr/>
              <p:nvPr/>
            </p:nvSpPr>
            <p:spPr>
              <a:xfrm>
                <a:off x="2641790" y="2785513"/>
                <a:ext cx="459584" cy="45958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defRPr/>
                </a:pPr>
                <a:endParaRPr lang="en-US" sz="2880" dirty="0">
                  <a:solidFill>
                    <a:srgbClr val="FFFFFF"/>
                  </a:solidFill>
                  <a:latin typeface="Arial"/>
                </a:endParaRPr>
              </a:p>
            </p:txBody>
          </p:sp>
          <p:sp>
            <p:nvSpPr>
              <p:cNvPr id="4171" name="Freeform 5">
                <a:extLst>
                  <a:ext uri="{FF2B5EF4-FFF2-40B4-BE49-F238E27FC236}">
                    <a16:creationId xmlns:a16="http://schemas.microsoft.com/office/drawing/2014/main" id="{6CAD0998-1006-4DD0-A16E-212CF3214617}"/>
                  </a:ext>
                </a:extLst>
              </p:cNvPr>
              <p:cNvSpPr>
                <a:spLocks/>
              </p:cNvSpPr>
              <p:nvPr/>
            </p:nvSpPr>
            <p:spPr bwMode="auto">
              <a:xfrm>
                <a:off x="2696971" y="2834833"/>
                <a:ext cx="351198" cy="354046"/>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close/>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72" name="Freeform 6">
                <a:extLst>
                  <a:ext uri="{FF2B5EF4-FFF2-40B4-BE49-F238E27FC236}">
                    <a16:creationId xmlns:a16="http://schemas.microsoft.com/office/drawing/2014/main" id="{C711F330-91B8-4115-9C1E-AF33C202A354}"/>
                  </a:ext>
                </a:extLst>
              </p:cNvPr>
              <p:cNvSpPr>
                <a:spLocks/>
              </p:cNvSpPr>
              <p:nvPr/>
            </p:nvSpPr>
            <p:spPr bwMode="auto">
              <a:xfrm>
                <a:off x="2671785" y="2811495"/>
                <a:ext cx="401227" cy="401227"/>
              </a:xfrm>
              <a:custGeom>
                <a:avLst/>
                <a:gdLst>
                  <a:gd name="T0" fmla="*/ 0 w 533"/>
                  <a:gd name="T1" fmla="*/ 493 h 533"/>
                  <a:gd name="T2" fmla="*/ 41 w 533"/>
                  <a:gd name="T3" fmla="*/ 533 h 533"/>
                  <a:gd name="T4" fmla="*/ 533 w 533"/>
                  <a:gd name="T5" fmla="*/ 41 h 533"/>
                  <a:gd name="T6" fmla="*/ 492 w 533"/>
                  <a:gd name="T7" fmla="*/ 0 h 533"/>
                  <a:gd name="T8" fmla="*/ 0 w 533"/>
                  <a:gd name="T9" fmla="*/ 493 h 533"/>
                </a:gdLst>
                <a:ahLst/>
                <a:cxnLst>
                  <a:cxn ang="0">
                    <a:pos x="T0" y="T1"/>
                  </a:cxn>
                  <a:cxn ang="0">
                    <a:pos x="T2" y="T3"/>
                  </a:cxn>
                  <a:cxn ang="0">
                    <a:pos x="T4" y="T5"/>
                  </a:cxn>
                  <a:cxn ang="0">
                    <a:pos x="T6" y="T7"/>
                  </a:cxn>
                  <a:cxn ang="0">
                    <a:pos x="T8" y="T9"/>
                  </a:cxn>
                </a:cxnLst>
                <a:rect l="0" t="0" r="r" b="b"/>
                <a:pathLst>
                  <a:path w="533" h="533">
                    <a:moveTo>
                      <a:pt x="0" y="493"/>
                    </a:moveTo>
                    <a:lnTo>
                      <a:pt x="41" y="533"/>
                    </a:lnTo>
                    <a:lnTo>
                      <a:pt x="533" y="41"/>
                    </a:lnTo>
                    <a:lnTo>
                      <a:pt x="492" y="0"/>
                    </a:lnTo>
                    <a:lnTo>
                      <a:pt x="0" y="4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73" name="Freeform 8">
                <a:extLst>
                  <a:ext uri="{FF2B5EF4-FFF2-40B4-BE49-F238E27FC236}">
                    <a16:creationId xmlns:a16="http://schemas.microsoft.com/office/drawing/2014/main" id="{8C608BC2-71E5-4A61-B00A-C5C03ED3DD59}"/>
                  </a:ext>
                </a:extLst>
              </p:cNvPr>
              <p:cNvSpPr>
                <a:spLocks noEditPoints="1"/>
              </p:cNvSpPr>
              <p:nvPr/>
            </p:nvSpPr>
            <p:spPr bwMode="auto">
              <a:xfrm>
                <a:off x="2517467" y="2666963"/>
                <a:ext cx="709863" cy="691044"/>
              </a:xfrm>
              <a:custGeom>
                <a:avLst/>
                <a:gdLst>
                  <a:gd name="T0" fmla="*/ 0 w 691"/>
                  <a:gd name="T1" fmla="*/ 0 h 673"/>
                  <a:gd name="T2" fmla="*/ 0 w 691"/>
                  <a:gd name="T3" fmla="*/ 673 h 673"/>
                  <a:gd name="T4" fmla="*/ 691 w 691"/>
                  <a:gd name="T5" fmla="*/ 673 h 673"/>
                  <a:gd name="T6" fmla="*/ 691 w 691"/>
                  <a:gd name="T7" fmla="*/ 0 h 673"/>
                  <a:gd name="T8" fmla="*/ 0 w 691"/>
                  <a:gd name="T9" fmla="*/ 0 h 673"/>
                  <a:gd name="T10" fmla="*/ 30 w 691"/>
                  <a:gd name="T11" fmla="*/ 655 h 673"/>
                  <a:gd name="T12" fmla="*/ 18 w 691"/>
                  <a:gd name="T13" fmla="*/ 643 h 673"/>
                  <a:gd name="T14" fmla="*/ 30 w 691"/>
                  <a:gd name="T15" fmla="*/ 631 h 673"/>
                  <a:gd name="T16" fmla="*/ 42 w 691"/>
                  <a:gd name="T17" fmla="*/ 643 h 673"/>
                  <a:gd name="T18" fmla="*/ 30 w 691"/>
                  <a:gd name="T19" fmla="*/ 655 h 673"/>
                  <a:gd name="T20" fmla="*/ 30 w 691"/>
                  <a:gd name="T21" fmla="*/ 42 h 673"/>
                  <a:gd name="T22" fmla="*/ 18 w 691"/>
                  <a:gd name="T23" fmla="*/ 30 h 673"/>
                  <a:gd name="T24" fmla="*/ 30 w 691"/>
                  <a:gd name="T25" fmla="*/ 17 h 673"/>
                  <a:gd name="T26" fmla="*/ 42 w 691"/>
                  <a:gd name="T27" fmla="*/ 30 h 673"/>
                  <a:gd name="T28" fmla="*/ 30 w 691"/>
                  <a:gd name="T29" fmla="*/ 42 h 673"/>
                  <a:gd name="T30" fmla="*/ 622 w 691"/>
                  <a:gd name="T31" fmla="*/ 605 h 673"/>
                  <a:gd name="T32" fmla="*/ 69 w 691"/>
                  <a:gd name="T33" fmla="*/ 605 h 673"/>
                  <a:gd name="T34" fmla="*/ 69 w 691"/>
                  <a:gd name="T35" fmla="*/ 67 h 673"/>
                  <a:gd name="T36" fmla="*/ 622 w 691"/>
                  <a:gd name="T37" fmla="*/ 67 h 673"/>
                  <a:gd name="T38" fmla="*/ 622 w 691"/>
                  <a:gd name="T39" fmla="*/ 605 h 673"/>
                  <a:gd name="T40" fmla="*/ 661 w 691"/>
                  <a:gd name="T41" fmla="*/ 655 h 673"/>
                  <a:gd name="T42" fmla="*/ 649 w 691"/>
                  <a:gd name="T43" fmla="*/ 643 h 673"/>
                  <a:gd name="T44" fmla="*/ 661 w 691"/>
                  <a:gd name="T45" fmla="*/ 631 h 673"/>
                  <a:gd name="T46" fmla="*/ 673 w 691"/>
                  <a:gd name="T47" fmla="*/ 643 h 673"/>
                  <a:gd name="T48" fmla="*/ 661 w 691"/>
                  <a:gd name="T49" fmla="*/ 655 h 673"/>
                  <a:gd name="T50" fmla="*/ 661 w 691"/>
                  <a:gd name="T51" fmla="*/ 42 h 673"/>
                  <a:gd name="T52" fmla="*/ 649 w 691"/>
                  <a:gd name="T53" fmla="*/ 30 h 673"/>
                  <a:gd name="T54" fmla="*/ 661 w 691"/>
                  <a:gd name="T55" fmla="*/ 17 h 673"/>
                  <a:gd name="T56" fmla="*/ 673 w 691"/>
                  <a:gd name="T57" fmla="*/ 30 h 673"/>
                  <a:gd name="T58" fmla="*/ 661 w 691"/>
                  <a:gd name="T59" fmla="*/ 4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1" h="673">
                    <a:moveTo>
                      <a:pt x="0" y="0"/>
                    </a:moveTo>
                    <a:cubicBezTo>
                      <a:pt x="0" y="673"/>
                      <a:pt x="0" y="673"/>
                      <a:pt x="0" y="673"/>
                    </a:cubicBezTo>
                    <a:cubicBezTo>
                      <a:pt x="691" y="673"/>
                      <a:pt x="691" y="673"/>
                      <a:pt x="691" y="673"/>
                    </a:cubicBezTo>
                    <a:cubicBezTo>
                      <a:pt x="691" y="0"/>
                      <a:pt x="691" y="0"/>
                      <a:pt x="691" y="0"/>
                    </a:cubicBezTo>
                    <a:cubicBezTo>
                      <a:pt x="0" y="0"/>
                      <a:pt x="0" y="0"/>
                      <a:pt x="0" y="0"/>
                    </a:cubicBezTo>
                    <a:moveTo>
                      <a:pt x="30" y="655"/>
                    </a:moveTo>
                    <a:cubicBezTo>
                      <a:pt x="23" y="655"/>
                      <a:pt x="18" y="649"/>
                      <a:pt x="18" y="643"/>
                    </a:cubicBezTo>
                    <a:cubicBezTo>
                      <a:pt x="18" y="636"/>
                      <a:pt x="23" y="631"/>
                      <a:pt x="30" y="631"/>
                    </a:cubicBezTo>
                    <a:cubicBezTo>
                      <a:pt x="37" y="631"/>
                      <a:pt x="42" y="636"/>
                      <a:pt x="42" y="643"/>
                    </a:cubicBezTo>
                    <a:cubicBezTo>
                      <a:pt x="42" y="649"/>
                      <a:pt x="37" y="655"/>
                      <a:pt x="30" y="655"/>
                    </a:cubicBezTo>
                    <a:moveTo>
                      <a:pt x="30" y="42"/>
                    </a:moveTo>
                    <a:cubicBezTo>
                      <a:pt x="23" y="42"/>
                      <a:pt x="18" y="36"/>
                      <a:pt x="18" y="30"/>
                    </a:cubicBezTo>
                    <a:cubicBezTo>
                      <a:pt x="18" y="23"/>
                      <a:pt x="23" y="17"/>
                      <a:pt x="30" y="17"/>
                    </a:cubicBezTo>
                    <a:cubicBezTo>
                      <a:pt x="37" y="17"/>
                      <a:pt x="42" y="23"/>
                      <a:pt x="42" y="30"/>
                    </a:cubicBezTo>
                    <a:cubicBezTo>
                      <a:pt x="42" y="36"/>
                      <a:pt x="37" y="42"/>
                      <a:pt x="30" y="42"/>
                    </a:cubicBezTo>
                    <a:moveTo>
                      <a:pt x="622" y="605"/>
                    </a:moveTo>
                    <a:cubicBezTo>
                      <a:pt x="69" y="605"/>
                      <a:pt x="69" y="605"/>
                      <a:pt x="69" y="605"/>
                    </a:cubicBezTo>
                    <a:cubicBezTo>
                      <a:pt x="69" y="67"/>
                      <a:pt x="69" y="67"/>
                      <a:pt x="69" y="67"/>
                    </a:cubicBezTo>
                    <a:cubicBezTo>
                      <a:pt x="622" y="67"/>
                      <a:pt x="622" y="67"/>
                      <a:pt x="622" y="67"/>
                    </a:cubicBezTo>
                    <a:cubicBezTo>
                      <a:pt x="622" y="605"/>
                      <a:pt x="622" y="605"/>
                      <a:pt x="622" y="605"/>
                    </a:cubicBezTo>
                    <a:moveTo>
                      <a:pt x="661" y="655"/>
                    </a:moveTo>
                    <a:cubicBezTo>
                      <a:pt x="654" y="655"/>
                      <a:pt x="649" y="649"/>
                      <a:pt x="649" y="643"/>
                    </a:cubicBezTo>
                    <a:cubicBezTo>
                      <a:pt x="649" y="636"/>
                      <a:pt x="654" y="631"/>
                      <a:pt x="661" y="631"/>
                    </a:cubicBezTo>
                    <a:cubicBezTo>
                      <a:pt x="668" y="631"/>
                      <a:pt x="673" y="636"/>
                      <a:pt x="673" y="643"/>
                    </a:cubicBezTo>
                    <a:cubicBezTo>
                      <a:pt x="673" y="649"/>
                      <a:pt x="668" y="655"/>
                      <a:pt x="661" y="655"/>
                    </a:cubicBezTo>
                    <a:moveTo>
                      <a:pt x="661" y="42"/>
                    </a:moveTo>
                    <a:cubicBezTo>
                      <a:pt x="654" y="42"/>
                      <a:pt x="649" y="36"/>
                      <a:pt x="649" y="30"/>
                    </a:cubicBezTo>
                    <a:cubicBezTo>
                      <a:pt x="649" y="23"/>
                      <a:pt x="654" y="17"/>
                      <a:pt x="661" y="17"/>
                    </a:cubicBezTo>
                    <a:cubicBezTo>
                      <a:pt x="668" y="17"/>
                      <a:pt x="673" y="23"/>
                      <a:pt x="673" y="30"/>
                    </a:cubicBezTo>
                    <a:cubicBezTo>
                      <a:pt x="673" y="36"/>
                      <a:pt x="668" y="42"/>
                      <a:pt x="661" y="42"/>
                    </a:cubicBezTo>
                  </a:path>
                </a:pathLst>
              </a:custGeom>
              <a:solidFill>
                <a:schemeClr val="bg1"/>
              </a:solidFill>
              <a:ln w="15875" cap="rnd">
                <a:solidFill>
                  <a:schemeClr val="tx1"/>
                </a:solidFill>
                <a:round/>
                <a:headEnd/>
                <a:tailEnd/>
              </a:ln>
            </p:spPr>
            <p:txBody>
              <a:bodyPr vert="horz" wrap="square" lIns="146304" tIns="73152" rIns="146304" bIns="73152" numCol="1" anchor="t" anchorCtr="0" compatLnSpc="1">
                <a:prstTxWarp prst="textNoShape">
                  <a:avLst/>
                </a:prstTxWarp>
              </a:bodyPr>
              <a:lstStyle/>
              <a:p>
                <a:endParaRPr lang="en-US" sz="2880">
                  <a:solidFill>
                    <a:srgbClr val="474746"/>
                  </a:solidFill>
                  <a:latin typeface="Arial"/>
                </a:endParaRPr>
              </a:p>
            </p:txBody>
          </p:sp>
          <p:sp>
            <p:nvSpPr>
              <p:cNvPr id="4174" name="Freeform 10">
                <a:extLst>
                  <a:ext uri="{FF2B5EF4-FFF2-40B4-BE49-F238E27FC236}">
                    <a16:creationId xmlns:a16="http://schemas.microsoft.com/office/drawing/2014/main" id="{87C3AB62-5D9A-4627-A8B3-7EB8F4A299EB}"/>
                  </a:ext>
                </a:extLst>
              </p:cNvPr>
              <p:cNvSpPr>
                <a:spLocks/>
              </p:cNvSpPr>
              <p:nvPr/>
            </p:nvSpPr>
            <p:spPr bwMode="auto">
              <a:xfrm>
                <a:off x="2641674" y="2719658"/>
                <a:ext cx="461448" cy="15808"/>
              </a:xfrm>
              <a:custGeom>
                <a:avLst/>
                <a:gdLst>
                  <a:gd name="T0" fmla="*/ 613 w 613"/>
                  <a:gd name="T1" fmla="*/ 0 h 21"/>
                  <a:gd name="T2" fmla="*/ 0 w 613"/>
                  <a:gd name="T3" fmla="*/ 0 h 21"/>
                  <a:gd name="T4" fmla="*/ 11 w 613"/>
                  <a:gd name="T5" fmla="*/ 21 h 21"/>
                  <a:gd name="T6" fmla="*/ 602 w 613"/>
                  <a:gd name="T7" fmla="*/ 21 h 21"/>
                  <a:gd name="T8" fmla="*/ 613 w 613"/>
                  <a:gd name="T9" fmla="*/ 0 h 21"/>
                </a:gdLst>
                <a:ahLst/>
                <a:cxnLst>
                  <a:cxn ang="0">
                    <a:pos x="T0" y="T1"/>
                  </a:cxn>
                  <a:cxn ang="0">
                    <a:pos x="T2" y="T3"/>
                  </a:cxn>
                  <a:cxn ang="0">
                    <a:pos x="T4" y="T5"/>
                  </a:cxn>
                  <a:cxn ang="0">
                    <a:pos x="T6" y="T7"/>
                  </a:cxn>
                  <a:cxn ang="0">
                    <a:pos x="T8" y="T9"/>
                  </a:cxn>
                </a:cxnLst>
                <a:rect l="0" t="0" r="r" b="b"/>
                <a:pathLst>
                  <a:path w="613" h="21">
                    <a:moveTo>
                      <a:pt x="613" y="0"/>
                    </a:moveTo>
                    <a:lnTo>
                      <a:pt x="0" y="0"/>
                    </a:lnTo>
                    <a:lnTo>
                      <a:pt x="11" y="21"/>
                    </a:lnTo>
                    <a:lnTo>
                      <a:pt x="602" y="21"/>
                    </a:lnTo>
                    <a:lnTo>
                      <a:pt x="6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75" name="Freeform 12">
                <a:extLst>
                  <a:ext uri="{FF2B5EF4-FFF2-40B4-BE49-F238E27FC236}">
                    <a16:creationId xmlns:a16="http://schemas.microsoft.com/office/drawing/2014/main" id="{A5836FF0-994C-4B4A-9DBF-C90C449C0D07}"/>
                  </a:ext>
                </a:extLst>
              </p:cNvPr>
              <p:cNvSpPr>
                <a:spLocks noEditPoints="1"/>
              </p:cNvSpPr>
              <p:nvPr/>
            </p:nvSpPr>
            <p:spPr bwMode="auto">
              <a:xfrm>
                <a:off x="2570160" y="2719658"/>
                <a:ext cx="604474" cy="587161"/>
              </a:xfrm>
              <a:custGeom>
                <a:avLst/>
                <a:gdLst>
                  <a:gd name="T0" fmla="*/ 803 w 803"/>
                  <a:gd name="T1" fmla="*/ 95 h 780"/>
                  <a:gd name="T2" fmla="*/ 779 w 803"/>
                  <a:gd name="T3" fmla="*/ 107 h 780"/>
                  <a:gd name="T4" fmla="*/ 779 w 803"/>
                  <a:gd name="T5" fmla="*/ 671 h 780"/>
                  <a:gd name="T6" fmla="*/ 803 w 803"/>
                  <a:gd name="T7" fmla="*/ 683 h 780"/>
                  <a:gd name="T8" fmla="*/ 803 w 803"/>
                  <a:gd name="T9" fmla="*/ 95 h 780"/>
                  <a:gd name="T10" fmla="*/ 0 w 803"/>
                  <a:gd name="T11" fmla="*/ 0 h 780"/>
                  <a:gd name="T12" fmla="*/ 0 w 803"/>
                  <a:gd name="T13" fmla="*/ 0 h 780"/>
                  <a:gd name="T14" fmla="*/ 0 w 803"/>
                  <a:gd name="T15" fmla="*/ 780 h 780"/>
                  <a:gd name="T16" fmla="*/ 803 w 803"/>
                  <a:gd name="T17" fmla="*/ 780 h 780"/>
                  <a:gd name="T18" fmla="*/ 803 w 803"/>
                  <a:gd name="T19" fmla="*/ 779 h 780"/>
                  <a:gd name="T20" fmla="*/ 802 w 803"/>
                  <a:gd name="T21" fmla="*/ 780 h 780"/>
                  <a:gd name="T22" fmla="*/ 799 w 803"/>
                  <a:gd name="T23" fmla="*/ 780 h 780"/>
                  <a:gd name="T24" fmla="*/ 709 w 803"/>
                  <a:gd name="T25" fmla="*/ 780 h 780"/>
                  <a:gd name="T26" fmla="*/ 697 w 803"/>
                  <a:gd name="T27" fmla="*/ 756 h 780"/>
                  <a:gd name="T28" fmla="*/ 106 w 803"/>
                  <a:gd name="T29" fmla="*/ 756 h 780"/>
                  <a:gd name="T30" fmla="*/ 94 w 803"/>
                  <a:gd name="T31" fmla="*/ 780 h 780"/>
                  <a:gd name="T32" fmla="*/ 4 w 803"/>
                  <a:gd name="T33" fmla="*/ 780 h 780"/>
                  <a:gd name="T34" fmla="*/ 1 w 803"/>
                  <a:gd name="T35" fmla="*/ 780 h 780"/>
                  <a:gd name="T36" fmla="*/ 0 w 803"/>
                  <a:gd name="T37" fmla="*/ 779 h 780"/>
                  <a:gd name="T38" fmla="*/ 0 w 803"/>
                  <a:gd name="T39" fmla="*/ 776 h 780"/>
                  <a:gd name="T40" fmla="*/ 0 w 803"/>
                  <a:gd name="T41" fmla="*/ 683 h 780"/>
                  <a:gd name="T42" fmla="*/ 24 w 803"/>
                  <a:gd name="T43" fmla="*/ 671 h 780"/>
                  <a:gd name="T44" fmla="*/ 24 w 803"/>
                  <a:gd name="T45" fmla="*/ 107 h 780"/>
                  <a:gd name="T46" fmla="*/ 0 w 803"/>
                  <a:gd name="T47" fmla="*/ 95 h 780"/>
                  <a:gd name="T48" fmla="*/ 0 w 803"/>
                  <a:gd name="T49" fmla="*/ 1 h 780"/>
                  <a:gd name="T50" fmla="*/ 0 w 803"/>
                  <a:gd name="T5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3" h="780">
                    <a:moveTo>
                      <a:pt x="803" y="95"/>
                    </a:moveTo>
                    <a:lnTo>
                      <a:pt x="779" y="107"/>
                    </a:lnTo>
                    <a:lnTo>
                      <a:pt x="779" y="671"/>
                    </a:lnTo>
                    <a:lnTo>
                      <a:pt x="803" y="683"/>
                    </a:lnTo>
                    <a:lnTo>
                      <a:pt x="803" y="95"/>
                    </a:lnTo>
                    <a:moveTo>
                      <a:pt x="0" y="0"/>
                    </a:moveTo>
                    <a:lnTo>
                      <a:pt x="0" y="0"/>
                    </a:lnTo>
                    <a:lnTo>
                      <a:pt x="0" y="780"/>
                    </a:lnTo>
                    <a:lnTo>
                      <a:pt x="803" y="780"/>
                    </a:lnTo>
                    <a:lnTo>
                      <a:pt x="803" y="779"/>
                    </a:lnTo>
                    <a:lnTo>
                      <a:pt x="802" y="780"/>
                    </a:lnTo>
                    <a:lnTo>
                      <a:pt x="799" y="780"/>
                    </a:lnTo>
                    <a:lnTo>
                      <a:pt x="709" y="780"/>
                    </a:lnTo>
                    <a:lnTo>
                      <a:pt x="697" y="756"/>
                    </a:lnTo>
                    <a:lnTo>
                      <a:pt x="106" y="756"/>
                    </a:lnTo>
                    <a:lnTo>
                      <a:pt x="94" y="780"/>
                    </a:lnTo>
                    <a:lnTo>
                      <a:pt x="4" y="780"/>
                    </a:lnTo>
                    <a:lnTo>
                      <a:pt x="1" y="780"/>
                    </a:lnTo>
                    <a:lnTo>
                      <a:pt x="0" y="779"/>
                    </a:lnTo>
                    <a:lnTo>
                      <a:pt x="0" y="776"/>
                    </a:lnTo>
                    <a:lnTo>
                      <a:pt x="0" y="683"/>
                    </a:lnTo>
                    <a:lnTo>
                      <a:pt x="24" y="671"/>
                    </a:lnTo>
                    <a:lnTo>
                      <a:pt x="24" y="107"/>
                    </a:lnTo>
                    <a:lnTo>
                      <a:pt x="0" y="95"/>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76" name="Freeform 14">
                <a:extLst>
                  <a:ext uri="{FF2B5EF4-FFF2-40B4-BE49-F238E27FC236}">
                    <a16:creationId xmlns:a16="http://schemas.microsoft.com/office/drawing/2014/main" id="{F7EF7236-E49B-4DD5-9DC6-A3801A3614CE}"/>
                  </a:ext>
                </a:extLst>
              </p:cNvPr>
              <p:cNvSpPr>
                <a:spLocks/>
              </p:cNvSpPr>
              <p:nvPr/>
            </p:nvSpPr>
            <p:spPr bwMode="auto">
              <a:xfrm>
                <a:off x="3066235" y="2735466"/>
                <a:ext cx="90332" cy="92591"/>
              </a:xfrm>
              <a:custGeom>
                <a:avLst/>
                <a:gdLst>
                  <a:gd name="T0" fmla="*/ 92 w 120"/>
                  <a:gd name="T1" fmla="*/ 0 h 123"/>
                  <a:gd name="T2" fmla="*/ 38 w 120"/>
                  <a:gd name="T3" fmla="*/ 0 h 123"/>
                  <a:gd name="T4" fmla="*/ 0 w 120"/>
                  <a:gd name="T5" fmla="*/ 75 h 123"/>
                  <a:gd name="T6" fmla="*/ 19 w 120"/>
                  <a:gd name="T7" fmla="*/ 95 h 123"/>
                  <a:gd name="T8" fmla="*/ 28 w 120"/>
                  <a:gd name="T9" fmla="*/ 104 h 123"/>
                  <a:gd name="T10" fmla="*/ 47 w 120"/>
                  <a:gd name="T11" fmla="*/ 123 h 123"/>
                  <a:gd name="T12" fmla="*/ 120 w 120"/>
                  <a:gd name="T13" fmla="*/ 86 h 123"/>
                  <a:gd name="T14" fmla="*/ 120 w 120"/>
                  <a:gd name="T15" fmla="*/ 32 h 123"/>
                  <a:gd name="T16" fmla="*/ 73 w 120"/>
                  <a:gd name="T17" fmla="*/ 65 h 123"/>
                  <a:gd name="T18" fmla="*/ 69 w 120"/>
                  <a:gd name="T19" fmla="*/ 62 h 123"/>
                  <a:gd name="T20" fmla="*/ 61 w 120"/>
                  <a:gd name="T21" fmla="*/ 52 h 123"/>
                  <a:gd name="T22" fmla="*/ 58 w 120"/>
                  <a:gd name="T23" fmla="*/ 49 h 123"/>
                  <a:gd name="T24" fmla="*/ 9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92" y="0"/>
                    </a:moveTo>
                    <a:lnTo>
                      <a:pt x="38" y="0"/>
                    </a:lnTo>
                    <a:lnTo>
                      <a:pt x="0" y="75"/>
                    </a:lnTo>
                    <a:lnTo>
                      <a:pt x="19" y="95"/>
                    </a:lnTo>
                    <a:lnTo>
                      <a:pt x="28" y="104"/>
                    </a:lnTo>
                    <a:lnTo>
                      <a:pt x="47" y="123"/>
                    </a:lnTo>
                    <a:lnTo>
                      <a:pt x="120" y="86"/>
                    </a:lnTo>
                    <a:lnTo>
                      <a:pt x="120" y="32"/>
                    </a:lnTo>
                    <a:lnTo>
                      <a:pt x="73" y="65"/>
                    </a:lnTo>
                    <a:lnTo>
                      <a:pt x="69" y="62"/>
                    </a:lnTo>
                    <a:lnTo>
                      <a:pt x="61" y="52"/>
                    </a:lnTo>
                    <a:lnTo>
                      <a:pt x="58" y="49"/>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77" name="Freeform 16">
                <a:extLst>
                  <a:ext uri="{FF2B5EF4-FFF2-40B4-BE49-F238E27FC236}">
                    <a16:creationId xmlns:a16="http://schemas.microsoft.com/office/drawing/2014/main" id="{93405467-8DA4-41D3-8299-E3C46574910F}"/>
                  </a:ext>
                </a:extLst>
              </p:cNvPr>
              <p:cNvSpPr>
                <a:spLocks noEditPoints="1"/>
              </p:cNvSpPr>
              <p:nvPr/>
            </p:nvSpPr>
            <p:spPr bwMode="auto">
              <a:xfrm>
                <a:off x="3094841" y="2719658"/>
                <a:ext cx="79793" cy="80547"/>
              </a:xfrm>
              <a:custGeom>
                <a:avLst/>
                <a:gdLst>
                  <a:gd name="T0" fmla="*/ 106 w 106"/>
                  <a:gd name="T1" fmla="*/ 35 h 107"/>
                  <a:gd name="T2" fmla="*/ 82 w 106"/>
                  <a:gd name="T3" fmla="*/ 53 h 107"/>
                  <a:gd name="T4" fmla="*/ 82 w 106"/>
                  <a:gd name="T5" fmla="*/ 107 h 107"/>
                  <a:gd name="T6" fmla="*/ 106 w 106"/>
                  <a:gd name="T7" fmla="*/ 95 h 107"/>
                  <a:gd name="T8" fmla="*/ 106 w 106"/>
                  <a:gd name="T9" fmla="*/ 35 h 107"/>
                  <a:gd name="T10" fmla="*/ 71 w 106"/>
                  <a:gd name="T11" fmla="*/ 0 h 107"/>
                  <a:gd name="T12" fmla="*/ 11 w 106"/>
                  <a:gd name="T13" fmla="*/ 0 h 107"/>
                  <a:gd name="T14" fmla="*/ 0 w 106"/>
                  <a:gd name="T15" fmla="*/ 21 h 107"/>
                  <a:gd name="T16" fmla="*/ 54 w 106"/>
                  <a:gd name="T17" fmla="*/ 21 h 107"/>
                  <a:gd name="T18" fmla="*/ 71 w 106"/>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7">
                    <a:moveTo>
                      <a:pt x="106" y="35"/>
                    </a:moveTo>
                    <a:lnTo>
                      <a:pt x="82" y="53"/>
                    </a:lnTo>
                    <a:lnTo>
                      <a:pt x="82" y="107"/>
                    </a:lnTo>
                    <a:lnTo>
                      <a:pt x="106" y="95"/>
                    </a:lnTo>
                    <a:lnTo>
                      <a:pt x="106" y="35"/>
                    </a:lnTo>
                    <a:moveTo>
                      <a:pt x="71" y="0"/>
                    </a:moveTo>
                    <a:lnTo>
                      <a:pt x="11" y="0"/>
                    </a:lnTo>
                    <a:lnTo>
                      <a:pt x="0" y="21"/>
                    </a:lnTo>
                    <a:lnTo>
                      <a:pt x="54" y="21"/>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78" name="Freeform 18">
                <a:extLst>
                  <a:ext uri="{FF2B5EF4-FFF2-40B4-BE49-F238E27FC236}">
                    <a16:creationId xmlns:a16="http://schemas.microsoft.com/office/drawing/2014/main" id="{EB136073-9C85-40C3-8737-B132DB8C6EB7}"/>
                  </a:ext>
                </a:extLst>
              </p:cNvPr>
              <p:cNvSpPr>
                <a:spLocks/>
              </p:cNvSpPr>
              <p:nvPr/>
            </p:nvSpPr>
            <p:spPr bwMode="auto">
              <a:xfrm>
                <a:off x="2588227" y="2735466"/>
                <a:ext cx="90332" cy="92591"/>
              </a:xfrm>
              <a:custGeom>
                <a:avLst/>
                <a:gdLst>
                  <a:gd name="T0" fmla="*/ 82 w 120"/>
                  <a:gd name="T1" fmla="*/ 0 h 123"/>
                  <a:gd name="T2" fmla="*/ 28 w 120"/>
                  <a:gd name="T3" fmla="*/ 0 h 123"/>
                  <a:gd name="T4" fmla="*/ 62 w 120"/>
                  <a:gd name="T5" fmla="*/ 49 h 123"/>
                  <a:gd name="T6" fmla="*/ 59 w 120"/>
                  <a:gd name="T7" fmla="*/ 52 h 123"/>
                  <a:gd name="T8" fmla="*/ 51 w 120"/>
                  <a:gd name="T9" fmla="*/ 62 h 123"/>
                  <a:gd name="T10" fmla="*/ 47 w 120"/>
                  <a:gd name="T11" fmla="*/ 65 h 123"/>
                  <a:gd name="T12" fmla="*/ 0 w 120"/>
                  <a:gd name="T13" fmla="*/ 32 h 123"/>
                  <a:gd name="T14" fmla="*/ 0 w 120"/>
                  <a:gd name="T15" fmla="*/ 86 h 123"/>
                  <a:gd name="T16" fmla="*/ 73 w 120"/>
                  <a:gd name="T17" fmla="*/ 123 h 123"/>
                  <a:gd name="T18" fmla="*/ 93 w 120"/>
                  <a:gd name="T19" fmla="*/ 104 h 123"/>
                  <a:gd name="T20" fmla="*/ 101 w 120"/>
                  <a:gd name="T21" fmla="*/ 95 h 123"/>
                  <a:gd name="T22" fmla="*/ 120 w 120"/>
                  <a:gd name="T23" fmla="*/ 75 h 123"/>
                  <a:gd name="T24" fmla="*/ 82 w 120"/>
                  <a:gd name="T2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3">
                    <a:moveTo>
                      <a:pt x="82" y="0"/>
                    </a:moveTo>
                    <a:lnTo>
                      <a:pt x="28" y="0"/>
                    </a:lnTo>
                    <a:lnTo>
                      <a:pt x="62" y="49"/>
                    </a:lnTo>
                    <a:lnTo>
                      <a:pt x="59" y="52"/>
                    </a:lnTo>
                    <a:lnTo>
                      <a:pt x="51" y="62"/>
                    </a:lnTo>
                    <a:lnTo>
                      <a:pt x="47" y="65"/>
                    </a:lnTo>
                    <a:lnTo>
                      <a:pt x="0" y="32"/>
                    </a:lnTo>
                    <a:lnTo>
                      <a:pt x="0" y="86"/>
                    </a:lnTo>
                    <a:lnTo>
                      <a:pt x="73" y="123"/>
                    </a:lnTo>
                    <a:lnTo>
                      <a:pt x="93" y="104"/>
                    </a:lnTo>
                    <a:lnTo>
                      <a:pt x="101" y="95"/>
                    </a:lnTo>
                    <a:lnTo>
                      <a:pt x="120" y="75"/>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79" name="Freeform 20">
                <a:extLst>
                  <a:ext uri="{FF2B5EF4-FFF2-40B4-BE49-F238E27FC236}">
                    <a16:creationId xmlns:a16="http://schemas.microsoft.com/office/drawing/2014/main" id="{75841EB9-249C-4700-9853-CF1F0BD73154}"/>
                  </a:ext>
                </a:extLst>
              </p:cNvPr>
              <p:cNvSpPr>
                <a:spLocks noEditPoints="1"/>
              </p:cNvSpPr>
              <p:nvPr/>
            </p:nvSpPr>
            <p:spPr bwMode="auto">
              <a:xfrm>
                <a:off x="2570160" y="2719658"/>
                <a:ext cx="79793" cy="80547"/>
              </a:xfrm>
              <a:custGeom>
                <a:avLst/>
                <a:gdLst>
                  <a:gd name="T0" fmla="*/ 0 w 106"/>
                  <a:gd name="T1" fmla="*/ 1 h 107"/>
                  <a:gd name="T2" fmla="*/ 0 w 106"/>
                  <a:gd name="T3" fmla="*/ 1 h 107"/>
                  <a:gd name="T4" fmla="*/ 0 w 106"/>
                  <a:gd name="T5" fmla="*/ 95 h 107"/>
                  <a:gd name="T6" fmla="*/ 24 w 106"/>
                  <a:gd name="T7" fmla="*/ 107 h 107"/>
                  <a:gd name="T8" fmla="*/ 24 w 106"/>
                  <a:gd name="T9" fmla="*/ 53 h 107"/>
                  <a:gd name="T10" fmla="*/ 0 w 106"/>
                  <a:gd name="T11" fmla="*/ 35 h 107"/>
                  <a:gd name="T12" fmla="*/ 0 w 106"/>
                  <a:gd name="T13" fmla="*/ 1 h 107"/>
                  <a:gd name="T14" fmla="*/ 95 w 106"/>
                  <a:gd name="T15" fmla="*/ 0 h 107"/>
                  <a:gd name="T16" fmla="*/ 37 w 106"/>
                  <a:gd name="T17" fmla="*/ 0 h 107"/>
                  <a:gd name="T18" fmla="*/ 52 w 106"/>
                  <a:gd name="T19" fmla="*/ 21 h 107"/>
                  <a:gd name="T20" fmla="*/ 106 w 106"/>
                  <a:gd name="T21" fmla="*/ 21 h 107"/>
                  <a:gd name="T22" fmla="*/ 95 w 106"/>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7">
                    <a:moveTo>
                      <a:pt x="0" y="1"/>
                    </a:moveTo>
                    <a:lnTo>
                      <a:pt x="0" y="1"/>
                    </a:lnTo>
                    <a:lnTo>
                      <a:pt x="0" y="95"/>
                    </a:lnTo>
                    <a:lnTo>
                      <a:pt x="24" y="107"/>
                    </a:lnTo>
                    <a:lnTo>
                      <a:pt x="24" y="53"/>
                    </a:lnTo>
                    <a:lnTo>
                      <a:pt x="0" y="35"/>
                    </a:lnTo>
                    <a:lnTo>
                      <a:pt x="0" y="1"/>
                    </a:lnTo>
                    <a:moveTo>
                      <a:pt x="95" y="0"/>
                    </a:moveTo>
                    <a:lnTo>
                      <a:pt x="37" y="0"/>
                    </a:lnTo>
                    <a:lnTo>
                      <a:pt x="52" y="21"/>
                    </a:lnTo>
                    <a:lnTo>
                      <a:pt x="106" y="21"/>
                    </a:lnTo>
                    <a:lnTo>
                      <a:pt x="9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0" name="Freeform 29">
                <a:extLst>
                  <a:ext uri="{FF2B5EF4-FFF2-40B4-BE49-F238E27FC236}">
                    <a16:creationId xmlns:a16="http://schemas.microsoft.com/office/drawing/2014/main" id="{64ED4535-F1B1-47EF-B53D-E9E80C1A0458}"/>
                  </a:ext>
                </a:extLst>
              </p:cNvPr>
              <p:cNvSpPr>
                <a:spLocks noEditPoints="1"/>
              </p:cNvSpPr>
              <p:nvPr/>
            </p:nvSpPr>
            <p:spPr bwMode="auto">
              <a:xfrm>
                <a:off x="2638662" y="2777621"/>
                <a:ext cx="468223" cy="468976"/>
              </a:xfrm>
              <a:custGeom>
                <a:avLst/>
                <a:gdLst>
                  <a:gd name="T0" fmla="*/ 19 w 456"/>
                  <a:gd name="T1" fmla="*/ 228 h 456"/>
                  <a:gd name="T2" fmla="*/ 19 w 456"/>
                  <a:gd name="T3" fmla="*/ 228 h 456"/>
                  <a:gd name="T4" fmla="*/ 228 w 456"/>
                  <a:gd name="T5" fmla="*/ 20 h 456"/>
                  <a:gd name="T6" fmla="*/ 436 w 456"/>
                  <a:gd name="T7" fmla="*/ 228 h 456"/>
                  <a:gd name="T8" fmla="*/ 436 w 456"/>
                  <a:gd name="T9" fmla="*/ 228 h 456"/>
                  <a:gd name="T10" fmla="*/ 436 w 456"/>
                  <a:gd name="T11" fmla="*/ 228 h 456"/>
                  <a:gd name="T12" fmla="*/ 228 w 456"/>
                  <a:gd name="T13" fmla="*/ 437 h 456"/>
                  <a:gd name="T14" fmla="*/ 95 w 456"/>
                  <a:gd name="T15" fmla="*/ 390 h 456"/>
                  <a:gd name="T16" fmla="*/ 66 w 456"/>
                  <a:gd name="T17" fmla="*/ 360 h 456"/>
                  <a:gd name="T18" fmla="*/ 19 w 456"/>
                  <a:gd name="T19" fmla="*/ 228 h 456"/>
                  <a:gd name="T20" fmla="*/ 19 w 456"/>
                  <a:gd name="T21" fmla="*/ 228 h 456"/>
                  <a:gd name="T22" fmla="*/ 228 w 456"/>
                  <a:gd name="T23" fmla="*/ 0 h 456"/>
                  <a:gd name="T24" fmla="*/ 0 w 456"/>
                  <a:gd name="T25" fmla="*/ 228 h 456"/>
                  <a:gd name="T26" fmla="*/ 228 w 456"/>
                  <a:gd name="T27" fmla="*/ 456 h 456"/>
                  <a:gd name="T28" fmla="*/ 456 w 456"/>
                  <a:gd name="T29" fmla="*/ 228 h 456"/>
                  <a:gd name="T30" fmla="*/ 228 w 456"/>
                  <a:gd name="T31"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6" h="456">
                    <a:moveTo>
                      <a:pt x="19" y="228"/>
                    </a:moveTo>
                    <a:cubicBezTo>
                      <a:pt x="19" y="228"/>
                      <a:pt x="19" y="228"/>
                      <a:pt x="19" y="228"/>
                    </a:cubicBezTo>
                    <a:cubicBezTo>
                      <a:pt x="19" y="113"/>
                      <a:pt x="112" y="20"/>
                      <a:pt x="228" y="20"/>
                    </a:cubicBezTo>
                    <a:cubicBezTo>
                      <a:pt x="343" y="20"/>
                      <a:pt x="436" y="113"/>
                      <a:pt x="436" y="228"/>
                    </a:cubicBezTo>
                    <a:cubicBezTo>
                      <a:pt x="436" y="228"/>
                      <a:pt x="436" y="228"/>
                      <a:pt x="436" y="228"/>
                    </a:cubicBezTo>
                    <a:cubicBezTo>
                      <a:pt x="436" y="228"/>
                      <a:pt x="436" y="228"/>
                      <a:pt x="436" y="228"/>
                    </a:cubicBezTo>
                    <a:cubicBezTo>
                      <a:pt x="436" y="343"/>
                      <a:pt x="343" y="437"/>
                      <a:pt x="228" y="437"/>
                    </a:cubicBezTo>
                    <a:cubicBezTo>
                      <a:pt x="177" y="437"/>
                      <a:pt x="131" y="419"/>
                      <a:pt x="95" y="390"/>
                    </a:cubicBezTo>
                    <a:cubicBezTo>
                      <a:pt x="85" y="381"/>
                      <a:pt x="75" y="371"/>
                      <a:pt x="66" y="360"/>
                    </a:cubicBezTo>
                    <a:cubicBezTo>
                      <a:pt x="37" y="324"/>
                      <a:pt x="19" y="278"/>
                      <a:pt x="19" y="228"/>
                    </a:cubicBezTo>
                    <a:cubicBezTo>
                      <a:pt x="19" y="228"/>
                      <a:pt x="19" y="228"/>
                      <a:pt x="19" y="228"/>
                    </a:cubicBezTo>
                    <a:moveTo>
                      <a:pt x="228" y="0"/>
                    </a:moveTo>
                    <a:cubicBezTo>
                      <a:pt x="102" y="0"/>
                      <a:pt x="0" y="102"/>
                      <a:pt x="0" y="228"/>
                    </a:cubicBezTo>
                    <a:cubicBezTo>
                      <a:pt x="0" y="354"/>
                      <a:pt x="102" y="456"/>
                      <a:pt x="228" y="456"/>
                    </a:cubicBezTo>
                    <a:cubicBezTo>
                      <a:pt x="353" y="456"/>
                      <a:pt x="456" y="354"/>
                      <a:pt x="456" y="228"/>
                    </a:cubicBezTo>
                    <a:cubicBezTo>
                      <a:pt x="456" y="102"/>
                      <a:pt x="353" y="0"/>
                      <a:pt x="228" y="0"/>
                    </a:cubicBezTo>
                  </a:path>
                </a:pathLst>
              </a:custGeom>
              <a:solidFill>
                <a:schemeClr val="tx1"/>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1" name="Freeform 30">
                <a:extLst>
                  <a:ext uri="{FF2B5EF4-FFF2-40B4-BE49-F238E27FC236}">
                    <a16:creationId xmlns:a16="http://schemas.microsoft.com/office/drawing/2014/main" id="{8357C977-A4BC-469B-962E-63B1E39F3CFE}"/>
                  </a:ext>
                </a:extLst>
              </p:cNvPr>
              <p:cNvSpPr>
                <a:spLocks/>
              </p:cNvSpPr>
              <p:nvPr/>
            </p:nvSpPr>
            <p:spPr bwMode="auto">
              <a:xfrm>
                <a:off x="2861482" y="2858920"/>
                <a:ext cx="202495" cy="164104"/>
              </a:xfrm>
              <a:custGeom>
                <a:avLst/>
                <a:gdLst>
                  <a:gd name="T0" fmla="*/ 71 w 197"/>
                  <a:gd name="T1" fmla="*/ 106 h 160"/>
                  <a:gd name="T2" fmla="*/ 150 w 197"/>
                  <a:gd name="T3" fmla="*/ 147 h 160"/>
                  <a:gd name="T4" fmla="*/ 186 w 197"/>
                  <a:gd name="T5" fmla="*/ 144 h 160"/>
                  <a:gd name="T6" fmla="*/ 196 w 197"/>
                  <a:gd name="T7" fmla="*/ 95 h 160"/>
                  <a:gd name="T8" fmla="*/ 105 w 197"/>
                  <a:gd name="T9" fmla="*/ 3 h 160"/>
                  <a:gd name="T10" fmla="*/ 0 w 197"/>
                  <a:gd name="T11" fmla="*/ 101 h 160"/>
                  <a:gd name="T12" fmla="*/ 5 w 197"/>
                  <a:gd name="T13" fmla="*/ 131 h 160"/>
                  <a:gd name="T14" fmla="*/ 71 w 197"/>
                  <a:gd name="T15" fmla="*/ 106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60">
                    <a:moveTo>
                      <a:pt x="71" y="106"/>
                    </a:moveTo>
                    <a:cubicBezTo>
                      <a:pt x="103" y="106"/>
                      <a:pt x="132" y="122"/>
                      <a:pt x="150" y="147"/>
                    </a:cubicBezTo>
                    <a:cubicBezTo>
                      <a:pt x="159" y="160"/>
                      <a:pt x="179" y="158"/>
                      <a:pt x="186" y="144"/>
                    </a:cubicBezTo>
                    <a:cubicBezTo>
                      <a:pt x="193" y="130"/>
                      <a:pt x="197" y="113"/>
                      <a:pt x="196" y="95"/>
                    </a:cubicBezTo>
                    <a:cubicBezTo>
                      <a:pt x="193" y="46"/>
                      <a:pt x="153" y="7"/>
                      <a:pt x="105" y="3"/>
                    </a:cubicBezTo>
                    <a:cubicBezTo>
                      <a:pt x="48" y="0"/>
                      <a:pt x="0" y="45"/>
                      <a:pt x="0" y="101"/>
                    </a:cubicBezTo>
                    <a:cubicBezTo>
                      <a:pt x="0" y="111"/>
                      <a:pt x="2" y="122"/>
                      <a:pt x="5" y="131"/>
                    </a:cubicBezTo>
                    <a:cubicBezTo>
                      <a:pt x="22" y="115"/>
                      <a:pt x="45" y="106"/>
                      <a:pt x="71" y="106"/>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2" name="Freeform 37">
                <a:extLst>
                  <a:ext uri="{FF2B5EF4-FFF2-40B4-BE49-F238E27FC236}">
                    <a16:creationId xmlns:a16="http://schemas.microsoft.com/office/drawing/2014/main" id="{2B96A528-9F85-4BB3-A604-3455625C5974}"/>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3" name="Freeform 38">
                <a:extLst>
                  <a:ext uri="{FF2B5EF4-FFF2-40B4-BE49-F238E27FC236}">
                    <a16:creationId xmlns:a16="http://schemas.microsoft.com/office/drawing/2014/main" id="{14A2928B-1FC0-460D-A0A3-8178FCF9FC0A}"/>
                  </a:ext>
                </a:extLst>
              </p:cNvPr>
              <p:cNvSpPr>
                <a:spLocks/>
              </p:cNvSpPr>
              <p:nvPr/>
            </p:nvSpPr>
            <p:spPr bwMode="auto">
              <a:xfrm>
                <a:off x="2570160" y="2719658"/>
                <a:ext cx="2259" cy="753"/>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4" name="Freeform 40">
                <a:extLst>
                  <a:ext uri="{FF2B5EF4-FFF2-40B4-BE49-F238E27FC236}">
                    <a16:creationId xmlns:a16="http://schemas.microsoft.com/office/drawing/2014/main" id="{4FB94D97-4B9B-4D70-9B0A-28B9359BE620}"/>
                  </a:ext>
                </a:extLst>
              </p:cNvPr>
              <p:cNvSpPr>
                <a:spLocks/>
              </p:cNvSpPr>
              <p:nvPr/>
            </p:nvSpPr>
            <p:spPr bwMode="auto">
              <a:xfrm>
                <a:off x="2588227" y="2735466"/>
                <a:ext cx="46672" cy="48930"/>
              </a:xfrm>
              <a:custGeom>
                <a:avLst/>
                <a:gdLst>
                  <a:gd name="T0" fmla="*/ 28 w 62"/>
                  <a:gd name="T1" fmla="*/ 0 h 65"/>
                  <a:gd name="T2" fmla="*/ 0 w 62"/>
                  <a:gd name="T3" fmla="*/ 0 h 65"/>
                  <a:gd name="T4" fmla="*/ 0 w 62"/>
                  <a:gd name="T5" fmla="*/ 32 h 65"/>
                  <a:gd name="T6" fmla="*/ 47 w 62"/>
                  <a:gd name="T7" fmla="*/ 65 h 65"/>
                  <a:gd name="T8" fmla="*/ 51 w 62"/>
                  <a:gd name="T9" fmla="*/ 62 h 65"/>
                  <a:gd name="T10" fmla="*/ 59 w 62"/>
                  <a:gd name="T11" fmla="*/ 52 h 65"/>
                  <a:gd name="T12" fmla="*/ 62 w 62"/>
                  <a:gd name="T13" fmla="*/ 49 h 65"/>
                  <a:gd name="T14" fmla="*/ 28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28" y="0"/>
                    </a:moveTo>
                    <a:lnTo>
                      <a:pt x="0" y="0"/>
                    </a:lnTo>
                    <a:lnTo>
                      <a:pt x="0" y="32"/>
                    </a:lnTo>
                    <a:lnTo>
                      <a:pt x="47" y="65"/>
                    </a:lnTo>
                    <a:lnTo>
                      <a:pt x="51" y="62"/>
                    </a:lnTo>
                    <a:lnTo>
                      <a:pt x="59" y="52"/>
                    </a:lnTo>
                    <a:lnTo>
                      <a:pt x="62" y="4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5" name="Freeform 42">
                <a:extLst>
                  <a:ext uri="{FF2B5EF4-FFF2-40B4-BE49-F238E27FC236}">
                    <a16:creationId xmlns:a16="http://schemas.microsoft.com/office/drawing/2014/main" id="{7AF74D8E-E776-40E6-BB16-5B1B823009BF}"/>
                  </a:ext>
                </a:extLst>
              </p:cNvPr>
              <p:cNvSpPr>
                <a:spLocks/>
              </p:cNvSpPr>
              <p:nvPr/>
            </p:nvSpPr>
            <p:spPr bwMode="auto">
              <a:xfrm>
                <a:off x="2570160" y="2719658"/>
                <a:ext cx="39144" cy="39898"/>
              </a:xfrm>
              <a:custGeom>
                <a:avLst/>
                <a:gdLst>
                  <a:gd name="T0" fmla="*/ 37 w 52"/>
                  <a:gd name="T1" fmla="*/ 0 h 53"/>
                  <a:gd name="T2" fmla="*/ 3 w 52"/>
                  <a:gd name="T3" fmla="*/ 0 h 53"/>
                  <a:gd name="T4" fmla="*/ 0 w 52"/>
                  <a:gd name="T5" fmla="*/ 1 h 53"/>
                  <a:gd name="T6" fmla="*/ 0 w 52"/>
                  <a:gd name="T7" fmla="*/ 35 h 53"/>
                  <a:gd name="T8" fmla="*/ 24 w 52"/>
                  <a:gd name="T9" fmla="*/ 53 h 53"/>
                  <a:gd name="T10" fmla="*/ 24 w 52"/>
                  <a:gd name="T11" fmla="*/ 21 h 53"/>
                  <a:gd name="T12" fmla="*/ 52 w 52"/>
                  <a:gd name="T13" fmla="*/ 21 h 53"/>
                  <a:gd name="T14" fmla="*/ 37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37" y="0"/>
                    </a:moveTo>
                    <a:lnTo>
                      <a:pt x="3" y="0"/>
                    </a:lnTo>
                    <a:lnTo>
                      <a:pt x="0" y="1"/>
                    </a:lnTo>
                    <a:lnTo>
                      <a:pt x="0" y="35"/>
                    </a:lnTo>
                    <a:lnTo>
                      <a:pt x="24" y="53"/>
                    </a:lnTo>
                    <a:lnTo>
                      <a:pt x="24" y="21"/>
                    </a:lnTo>
                    <a:lnTo>
                      <a:pt x="52" y="21"/>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6" name="Freeform 49">
                <a:extLst>
                  <a:ext uri="{FF2B5EF4-FFF2-40B4-BE49-F238E27FC236}">
                    <a16:creationId xmlns:a16="http://schemas.microsoft.com/office/drawing/2014/main" id="{DE6B73F2-26A0-40EF-9407-5F7711B1D171}"/>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close/>
                  </a:path>
                </a:pathLst>
              </a:custGeom>
              <a:solidFill>
                <a:srgbClr val="3536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7" name="Freeform 50">
                <a:extLst>
                  <a:ext uri="{FF2B5EF4-FFF2-40B4-BE49-F238E27FC236}">
                    <a16:creationId xmlns:a16="http://schemas.microsoft.com/office/drawing/2014/main" id="{410939E1-D954-42C3-804C-AFBFE32A45EA}"/>
                  </a:ext>
                </a:extLst>
              </p:cNvPr>
              <p:cNvSpPr>
                <a:spLocks/>
              </p:cNvSpPr>
              <p:nvPr/>
            </p:nvSpPr>
            <p:spPr bwMode="auto">
              <a:xfrm>
                <a:off x="3172375" y="2719658"/>
                <a:ext cx="2259" cy="753"/>
              </a:xfrm>
              <a:custGeom>
                <a:avLst/>
                <a:gdLst>
                  <a:gd name="T0" fmla="*/ 3 w 3"/>
                  <a:gd name="T1" fmla="*/ 0 h 1"/>
                  <a:gd name="T2" fmla="*/ 0 w 3"/>
                  <a:gd name="T3" fmla="*/ 0 h 1"/>
                  <a:gd name="T4" fmla="*/ 3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8" name="Freeform 52">
                <a:extLst>
                  <a:ext uri="{FF2B5EF4-FFF2-40B4-BE49-F238E27FC236}">
                    <a16:creationId xmlns:a16="http://schemas.microsoft.com/office/drawing/2014/main" id="{9137EA0F-BC98-4F18-9A70-BDA430C38394}"/>
                  </a:ext>
                </a:extLst>
              </p:cNvPr>
              <p:cNvSpPr>
                <a:spLocks/>
              </p:cNvSpPr>
              <p:nvPr/>
            </p:nvSpPr>
            <p:spPr bwMode="auto">
              <a:xfrm>
                <a:off x="3109896" y="2735466"/>
                <a:ext cx="46672" cy="48930"/>
              </a:xfrm>
              <a:custGeom>
                <a:avLst/>
                <a:gdLst>
                  <a:gd name="T0" fmla="*/ 62 w 62"/>
                  <a:gd name="T1" fmla="*/ 0 h 65"/>
                  <a:gd name="T2" fmla="*/ 34 w 62"/>
                  <a:gd name="T3" fmla="*/ 0 h 65"/>
                  <a:gd name="T4" fmla="*/ 0 w 62"/>
                  <a:gd name="T5" fmla="*/ 49 h 65"/>
                  <a:gd name="T6" fmla="*/ 3 w 62"/>
                  <a:gd name="T7" fmla="*/ 52 h 65"/>
                  <a:gd name="T8" fmla="*/ 11 w 62"/>
                  <a:gd name="T9" fmla="*/ 62 h 65"/>
                  <a:gd name="T10" fmla="*/ 15 w 62"/>
                  <a:gd name="T11" fmla="*/ 65 h 65"/>
                  <a:gd name="T12" fmla="*/ 62 w 62"/>
                  <a:gd name="T13" fmla="*/ 32 h 65"/>
                  <a:gd name="T14" fmla="*/ 62 w 62"/>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5">
                    <a:moveTo>
                      <a:pt x="62" y="0"/>
                    </a:moveTo>
                    <a:lnTo>
                      <a:pt x="34" y="0"/>
                    </a:lnTo>
                    <a:lnTo>
                      <a:pt x="0" y="49"/>
                    </a:lnTo>
                    <a:lnTo>
                      <a:pt x="3" y="52"/>
                    </a:lnTo>
                    <a:lnTo>
                      <a:pt x="11" y="62"/>
                    </a:lnTo>
                    <a:lnTo>
                      <a:pt x="15" y="65"/>
                    </a:lnTo>
                    <a:lnTo>
                      <a:pt x="62" y="32"/>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89" name="Freeform 54">
                <a:extLst>
                  <a:ext uri="{FF2B5EF4-FFF2-40B4-BE49-F238E27FC236}">
                    <a16:creationId xmlns:a16="http://schemas.microsoft.com/office/drawing/2014/main" id="{8C08E638-4FEB-40E6-BC33-38E7E69376A7}"/>
                  </a:ext>
                </a:extLst>
              </p:cNvPr>
              <p:cNvSpPr>
                <a:spLocks/>
              </p:cNvSpPr>
              <p:nvPr/>
            </p:nvSpPr>
            <p:spPr bwMode="auto">
              <a:xfrm>
                <a:off x="3135490" y="2719658"/>
                <a:ext cx="39144" cy="39898"/>
              </a:xfrm>
              <a:custGeom>
                <a:avLst/>
                <a:gdLst>
                  <a:gd name="T0" fmla="*/ 49 w 52"/>
                  <a:gd name="T1" fmla="*/ 0 h 53"/>
                  <a:gd name="T2" fmla="*/ 17 w 52"/>
                  <a:gd name="T3" fmla="*/ 0 h 53"/>
                  <a:gd name="T4" fmla="*/ 0 w 52"/>
                  <a:gd name="T5" fmla="*/ 21 h 53"/>
                  <a:gd name="T6" fmla="*/ 28 w 52"/>
                  <a:gd name="T7" fmla="*/ 21 h 53"/>
                  <a:gd name="T8" fmla="*/ 28 w 52"/>
                  <a:gd name="T9" fmla="*/ 53 h 53"/>
                  <a:gd name="T10" fmla="*/ 52 w 52"/>
                  <a:gd name="T11" fmla="*/ 35 h 53"/>
                  <a:gd name="T12" fmla="*/ 52 w 52"/>
                  <a:gd name="T13" fmla="*/ 1 h 53"/>
                  <a:gd name="T14" fmla="*/ 49 w 52"/>
                  <a:gd name="T15" fmla="*/ 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49" y="0"/>
                    </a:moveTo>
                    <a:lnTo>
                      <a:pt x="17" y="0"/>
                    </a:lnTo>
                    <a:lnTo>
                      <a:pt x="0" y="21"/>
                    </a:lnTo>
                    <a:lnTo>
                      <a:pt x="28" y="21"/>
                    </a:lnTo>
                    <a:lnTo>
                      <a:pt x="28" y="53"/>
                    </a:lnTo>
                    <a:lnTo>
                      <a:pt x="52" y="35"/>
                    </a:lnTo>
                    <a:lnTo>
                      <a:pt x="52" y="1"/>
                    </a:lnTo>
                    <a:lnTo>
                      <a:pt x="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90" name="Freeform 55">
                <a:extLst>
                  <a:ext uri="{FF2B5EF4-FFF2-40B4-BE49-F238E27FC236}">
                    <a16:creationId xmlns:a16="http://schemas.microsoft.com/office/drawing/2014/main" id="{568E2FD3-2031-4CF5-8FEC-1294620ED42B}"/>
                  </a:ext>
                </a:extLst>
              </p:cNvPr>
              <p:cNvSpPr>
                <a:spLocks noEditPoints="1"/>
              </p:cNvSpPr>
              <p:nvPr/>
            </p:nvSpPr>
            <p:spPr bwMode="auto">
              <a:xfrm>
                <a:off x="2960095" y="2952264"/>
                <a:ext cx="102376" cy="57963"/>
              </a:xfrm>
              <a:custGeom>
                <a:avLst/>
                <a:gdLst>
                  <a:gd name="T0" fmla="*/ 54 w 100"/>
                  <a:gd name="T1" fmla="*/ 56 h 56"/>
                  <a:gd name="T2" fmla="*/ 54 w 100"/>
                  <a:gd name="T3" fmla="*/ 56 h 56"/>
                  <a:gd name="T4" fmla="*/ 54 w 100"/>
                  <a:gd name="T5" fmla="*/ 56 h 56"/>
                  <a:gd name="T6" fmla="*/ 54 w 100"/>
                  <a:gd name="T7" fmla="*/ 56 h 56"/>
                  <a:gd name="T8" fmla="*/ 53 w 100"/>
                  <a:gd name="T9" fmla="*/ 54 h 56"/>
                  <a:gd name="T10" fmla="*/ 53 w 100"/>
                  <a:gd name="T11" fmla="*/ 54 h 56"/>
                  <a:gd name="T12" fmla="*/ 53 w 100"/>
                  <a:gd name="T13" fmla="*/ 54 h 56"/>
                  <a:gd name="T14" fmla="*/ 52 w 100"/>
                  <a:gd name="T15" fmla="*/ 53 h 56"/>
                  <a:gd name="T16" fmla="*/ 52 w 100"/>
                  <a:gd name="T17" fmla="*/ 53 h 56"/>
                  <a:gd name="T18" fmla="*/ 52 w 100"/>
                  <a:gd name="T19" fmla="*/ 53 h 56"/>
                  <a:gd name="T20" fmla="*/ 97 w 100"/>
                  <a:gd name="T21" fmla="*/ 33 h 56"/>
                  <a:gd name="T22" fmla="*/ 90 w 100"/>
                  <a:gd name="T23" fmla="*/ 53 h 56"/>
                  <a:gd name="T24" fmla="*/ 0 w 100"/>
                  <a:gd name="T25" fmla="*/ 18 h 56"/>
                  <a:gd name="T26" fmla="*/ 52 w 100"/>
                  <a:gd name="T27" fmla="*/ 53 h 56"/>
                  <a:gd name="T28" fmla="*/ 100 w 100"/>
                  <a:gd name="T29" fmla="*/ 2 h 56"/>
                  <a:gd name="T30" fmla="*/ 100 w 100"/>
                  <a:gd name="T31" fmla="*/ 4 h 56"/>
                  <a:gd name="T32" fmla="*/ 100 w 100"/>
                  <a:gd name="T33" fmla="*/ 2 h 56"/>
                  <a:gd name="T34" fmla="*/ 100 w 100"/>
                  <a:gd name="T35" fmla="*/ 2 h 56"/>
                  <a:gd name="T36" fmla="*/ 100 w 100"/>
                  <a:gd name="T37" fmla="*/ 2 h 56"/>
                  <a:gd name="T38" fmla="*/ 100 w 100"/>
                  <a:gd name="T39" fmla="*/ 2 h 56"/>
                  <a:gd name="T40" fmla="*/ 100 w 100"/>
                  <a:gd name="T41" fmla="*/ 2 h 56"/>
                  <a:gd name="T42" fmla="*/ 100 w 100"/>
                  <a:gd name="T43" fmla="*/ 2 h 56"/>
                  <a:gd name="T44" fmla="*/ 100 w 100"/>
                  <a:gd name="T45" fmla="*/ 2 h 56"/>
                  <a:gd name="T46" fmla="*/ 100 w 100"/>
                  <a:gd name="T47" fmla="*/ 2 h 56"/>
                  <a:gd name="T48" fmla="*/ 100 w 100"/>
                  <a:gd name="T49" fmla="*/ 1 h 56"/>
                  <a:gd name="T50" fmla="*/ 100 w 100"/>
                  <a:gd name="T51" fmla="*/ 1 h 56"/>
                  <a:gd name="T52" fmla="*/ 100 w 100"/>
                  <a:gd name="T53" fmla="*/ 1 h 56"/>
                  <a:gd name="T54" fmla="*/ 100 w 100"/>
                  <a:gd name="T55" fmla="*/ 1 h 56"/>
                  <a:gd name="T56" fmla="*/ 100 w 100"/>
                  <a:gd name="T57" fmla="*/ 1 h 56"/>
                  <a:gd name="T58" fmla="*/ 100 w 100"/>
                  <a:gd name="T59" fmla="*/ 1 h 56"/>
                  <a:gd name="T60" fmla="*/ 100 w 100"/>
                  <a:gd name="T61" fmla="*/ 1 h 56"/>
                  <a:gd name="T62" fmla="*/ 100 w 100"/>
                  <a:gd name="T63" fmla="*/ 1 h 56"/>
                  <a:gd name="T64" fmla="*/ 100 w 100"/>
                  <a:gd name="T65" fmla="*/ 1 h 56"/>
                  <a:gd name="T66" fmla="*/ 100 w 100"/>
                  <a:gd name="T67" fmla="*/ 0 h 56"/>
                  <a:gd name="T68" fmla="*/ 100 w 100"/>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56">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4" y="56"/>
                    </a:moveTo>
                    <a:cubicBezTo>
                      <a:pt x="54" y="56"/>
                      <a:pt x="54" y="56"/>
                      <a:pt x="54" y="56"/>
                    </a:cubicBezTo>
                    <a:cubicBezTo>
                      <a:pt x="54" y="56"/>
                      <a:pt x="54" y="56"/>
                      <a:pt x="54" y="56"/>
                    </a:cubicBezTo>
                    <a:moveTo>
                      <a:pt x="53" y="54"/>
                    </a:moveTo>
                    <a:cubicBezTo>
                      <a:pt x="53" y="54"/>
                      <a:pt x="53" y="54"/>
                      <a:pt x="53" y="54"/>
                    </a:cubicBezTo>
                    <a:cubicBezTo>
                      <a:pt x="53" y="54"/>
                      <a:pt x="53" y="54"/>
                      <a:pt x="53" y="54"/>
                    </a:cubicBezTo>
                    <a:moveTo>
                      <a:pt x="53" y="54"/>
                    </a:moveTo>
                    <a:cubicBezTo>
                      <a:pt x="53" y="54"/>
                      <a:pt x="53" y="54"/>
                      <a:pt x="53" y="54"/>
                    </a:cubicBezTo>
                    <a:cubicBezTo>
                      <a:pt x="53" y="54"/>
                      <a:pt x="53" y="54"/>
                      <a:pt x="53" y="54"/>
                    </a:cubicBezTo>
                    <a:moveTo>
                      <a:pt x="52" y="53"/>
                    </a:moveTo>
                    <a:cubicBezTo>
                      <a:pt x="52" y="54"/>
                      <a:pt x="52" y="54"/>
                      <a:pt x="52" y="54"/>
                    </a:cubicBezTo>
                    <a:cubicBezTo>
                      <a:pt x="52" y="54"/>
                      <a:pt x="52" y="54"/>
                      <a:pt x="52" y="53"/>
                    </a:cubicBezTo>
                    <a:moveTo>
                      <a:pt x="52" y="53"/>
                    </a:moveTo>
                    <a:cubicBezTo>
                      <a:pt x="52" y="53"/>
                      <a:pt x="52" y="53"/>
                      <a:pt x="52" y="53"/>
                    </a:cubicBezTo>
                    <a:cubicBezTo>
                      <a:pt x="52" y="53"/>
                      <a:pt x="52" y="53"/>
                      <a:pt x="52" y="53"/>
                    </a:cubicBezTo>
                    <a:moveTo>
                      <a:pt x="97" y="33"/>
                    </a:moveTo>
                    <a:cubicBezTo>
                      <a:pt x="96" y="40"/>
                      <a:pt x="93" y="47"/>
                      <a:pt x="90" y="53"/>
                    </a:cubicBezTo>
                    <a:cubicBezTo>
                      <a:pt x="90" y="53"/>
                      <a:pt x="90" y="53"/>
                      <a:pt x="90" y="53"/>
                    </a:cubicBezTo>
                    <a:cubicBezTo>
                      <a:pt x="93" y="47"/>
                      <a:pt x="96" y="40"/>
                      <a:pt x="97" y="33"/>
                    </a:cubicBezTo>
                    <a:moveTo>
                      <a:pt x="0" y="18"/>
                    </a:moveTo>
                    <a:cubicBezTo>
                      <a:pt x="0" y="18"/>
                      <a:pt x="0" y="18"/>
                      <a:pt x="0" y="18"/>
                    </a:cubicBezTo>
                    <a:cubicBezTo>
                      <a:pt x="21" y="24"/>
                      <a:pt x="39" y="36"/>
                      <a:pt x="52" y="53"/>
                    </a:cubicBezTo>
                    <a:cubicBezTo>
                      <a:pt x="39" y="36"/>
                      <a:pt x="21" y="24"/>
                      <a:pt x="0" y="18"/>
                    </a:cubicBezTo>
                    <a:moveTo>
                      <a:pt x="100" y="2"/>
                    </a:moveTo>
                    <a:cubicBezTo>
                      <a:pt x="100" y="3"/>
                      <a:pt x="100" y="4"/>
                      <a:pt x="100" y="4"/>
                    </a:cubicBezTo>
                    <a:cubicBezTo>
                      <a:pt x="100" y="4"/>
                      <a:pt x="100" y="4"/>
                      <a:pt x="100" y="4"/>
                    </a:cubicBezTo>
                    <a:cubicBezTo>
                      <a:pt x="100" y="4"/>
                      <a:pt x="100" y="4"/>
                      <a:pt x="100" y="4"/>
                    </a:cubicBezTo>
                    <a:cubicBezTo>
                      <a:pt x="100" y="4"/>
                      <a:pt x="100" y="3"/>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2"/>
                    </a:moveTo>
                    <a:cubicBezTo>
                      <a:pt x="100" y="2"/>
                      <a:pt x="100" y="2"/>
                      <a:pt x="100" y="2"/>
                    </a:cubicBezTo>
                    <a:cubicBezTo>
                      <a:pt x="100" y="2"/>
                      <a:pt x="100" y="2"/>
                      <a:pt x="100" y="2"/>
                    </a:cubicBezTo>
                    <a:moveTo>
                      <a:pt x="100" y="1"/>
                    </a:moveTo>
                    <a:cubicBezTo>
                      <a:pt x="100" y="1"/>
                      <a:pt x="100" y="1"/>
                      <a:pt x="100" y="2"/>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1"/>
                    </a:moveTo>
                    <a:cubicBezTo>
                      <a:pt x="100" y="1"/>
                      <a:pt x="100" y="1"/>
                      <a:pt x="100" y="1"/>
                    </a:cubicBezTo>
                    <a:cubicBezTo>
                      <a:pt x="100" y="1"/>
                      <a:pt x="100" y="1"/>
                      <a:pt x="100" y="1"/>
                    </a:cubicBezTo>
                    <a:moveTo>
                      <a:pt x="100" y="0"/>
                    </a:moveTo>
                    <a:cubicBezTo>
                      <a:pt x="100" y="0"/>
                      <a:pt x="100" y="0"/>
                      <a:pt x="100" y="0"/>
                    </a:cubicBezTo>
                    <a:cubicBezTo>
                      <a:pt x="100" y="0"/>
                      <a:pt x="100" y="0"/>
                      <a:pt x="100"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91" name="Freeform 57">
                <a:extLst>
                  <a:ext uri="{FF2B5EF4-FFF2-40B4-BE49-F238E27FC236}">
                    <a16:creationId xmlns:a16="http://schemas.microsoft.com/office/drawing/2014/main" id="{C8302AB2-860E-4E36-86B1-C337CE3F8BD8}"/>
                  </a:ext>
                </a:extLst>
              </p:cNvPr>
              <p:cNvSpPr>
                <a:spLocks/>
              </p:cNvSpPr>
              <p:nvPr/>
            </p:nvSpPr>
            <p:spPr bwMode="auto">
              <a:xfrm>
                <a:off x="2672537" y="2858167"/>
                <a:ext cx="185935" cy="216798"/>
              </a:xfrm>
              <a:custGeom>
                <a:avLst/>
                <a:gdLst>
                  <a:gd name="T0" fmla="*/ 127 w 181"/>
                  <a:gd name="T1" fmla="*/ 120 h 211"/>
                  <a:gd name="T2" fmla="*/ 123 w 181"/>
                  <a:gd name="T3" fmla="*/ 30 h 211"/>
                  <a:gd name="T4" fmla="*/ 102 w 181"/>
                  <a:gd name="T5" fmla="*/ 1 h 211"/>
                  <a:gd name="T6" fmla="*/ 55 w 181"/>
                  <a:gd name="T7" fmla="*/ 17 h 211"/>
                  <a:gd name="T8" fmla="*/ 21 w 181"/>
                  <a:gd name="T9" fmla="*/ 142 h 211"/>
                  <a:gd name="T10" fmla="*/ 158 w 181"/>
                  <a:gd name="T11" fmla="*/ 183 h 211"/>
                  <a:gd name="T12" fmla="*/ 181 w 181"/>
                  <a:gd name="T13" fmla="*/ 164 h 211"/>
                  <a:gd name="T14" fmla="*/ 127 w 181"/>
                  <a:gd name="T15" fmla="*/ 12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211">
                    <a:moveTo>
                      <a:pt x="127" y="120"/>
                    </a:moveTo>
                    <a:cubicBezTo>
                      <a:pt x="111" y="91"/>
                      <a:pt x="110" y="58"/>
                      <a:pt x="123" y="30"/>
                    </a:cubicBezTo>
                    <a:cubicBezTo>
                      <a:pt x="129" y="16"/>
                      <a:pt x="118" y="0"/>
                      <a:pt x="102" y="1"/>
                    </a:cubicBezTo>
                    <a:cubicBezTo>
                      <a:pt x="86" y="2"/>
                      <a:pt x="70" y="7"/>
                      <a:pt x="55" y="17"/>
                    </a:cubicBezTo>
                    <a:cubicBezTo>
                      <a:pt x="14" y="43"/>
                      <a:pt x="0" y="98"/>
                      <a:pt x="21" y="142"/>
                    </a:cubicBezTo>
                    <a:cubicBezTo>
                      <a:pt x="47" y="193"/>
                      <a:pt x="109" y="211"/>
                      <a:pt x="158" y="183"/>
                    </a:cubicBezTo>
                    <a:cubicBezTo>
                      <a:pt x="167" y="178"/>
                      <a:pt x="175" y="171"/>
                      <a:pt x="181" y="164"/>
                    </a:cubicBezTo>
                    <a:cubicBezTo>
                      <a:pt x="159" y="157"/>
                      <a:pt x="140" y="142"/>
                      <a:pt x="127" y="120"/>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92" name="Freeform 58">
                <a:extLst>
                  <a:ext uri="{FF2B5EF4-FFF2-40B4-BE49-F238E27FC236}">
                    <a16:creationId xmlns:a16="http://schemas.microsoft.com/office/drawing/2014/main" id="{DE56FC0E-2009-44DB-9262-C969092D966E}"/>
                  </a:ext>
                </a:extLst>
              </p:cNvPr>
              <p:cNvSpPr>
                <a:spLocks noEditPoints="1"/>
              </p:cNvSpPr>
              <p:nvPr/>
            </p:nvSpPr>
            <p:spPr bwMode="auto">
              <a:xfrm>
                <a:off x="2728995" y="2861178"/>
                <a:ext cx="66997" cy="96355"/>
              </a:xfrm>
              <a:custGeom>
                <a:avLst/>
                <a:gdLst>
                  <a:gd name="T0" fmla="*/ 65 w 65"/>
                  <a:gd name="T1" fmla="*/ 33 h 94"/>
                  <a:gd name="T2" fmla="*/ 62 w 65"/>
                  <a:gd name="T3" fmla="*/ 94 h 94"/>
                  <a:gd name="T4" fmla="*/ 62 w 65"/>
                  <a:gd name="T5" fmla="*/ 94 h 94"/>
                  <a:gd name="T6" fmla="*/ 65 w 65"/>
                  <a:gd name="T7" fmla="*/ 33 h 94"/>
                  <a:gd name="T8" fmla="*/ 32 w 65"/>
                  <a:gd name="T9" fmla="*/ 0 h 94"/>
                  <a:gd name="T10" fmla="*/ 0 w 65"/>
                  <a:gd name="T11" fmla="*/ 14 h 94"/>
                  <a:gd name="T12" fmla="*/ 0 w 65"/>
                  <a:gd name="T13" fmla="*/ 14 h 94"/>
                  <a:gd name="T14" fmla="*/ 0 w 65"/>
                  <a:gd name="T15" fmla="*/ 14 h 94"/>
                  <a:gd name="T16" fmla="*/ 32 w 65"/>
                  <a:gd name="T17" fmla="*/ 0 h 94"/>
                  <a:gd name="T18" fmla="*/ 32 w 65"/>
                  <a:gd name="T19" fmla="*/ 0 h 94"/>
                  <a:gd name="T20" fmla="*/ 32 w 65"/>
                  <a:gd name="T21" fmla="*/ 0 h 94"/>
                  <a:gd name="T22" fmla="*/ 32 w 65"/>
                  <a:gd name="T23" fmla="*/ 0 h 94"/>
                  <a:gd name="T24" fmla="*/ 32 w 65"/>
                  <a:gd name="T25" fmla="*/ 0 h 94"/>
                  <a:gd name="T26" fmla="*/ 32 w 65"/>
                  <a:gd name="T27" fmla="*/ 0 h 94"/>
                  <a:gd name="T28" fmla="*/ 32 w 65"/>
                  <a:gd name="T29" fmla="*/ 0 h 94"/>
                  <a:gd name="T30" fmla="*/ 32 w 65"/>
                  <a:gd name="T31" fmla="*/ 0 h 94"/>
                  <a:gd name="T32" fmla="*/ 32 w 65"/>
                  <a:gd name="T33" fmla="*/ 0 h 94"/>
                  <a:gd name="T34" fmla="*/ 32 w 65"/>
                  <a:gd name="T35" fmla="*/ 0 h 94"/>
                  <a:gd name="T36" fmla="*/ 32 w 65"/>
                  <a:gd name="T37" fmla="*/ 0 h 94"/>
                  <a:gd name="T38" fmla="*/ 32 w 65"/>
                  <a:gd name="T39" fmla="*/ 0 h 94"/>
                  <a:gd name="T40" fmla="*/ 32 w 65"/>
                  <a:gd name="T41" fmla="*/ 0 h 94"/>
                  <a:gd name="T42" fmla="*/ 32 w 65"/>
                  <a:gd name="T43" fmla="*/ 0 h 94"/>
                  <a:gd name="T44" fmla="*/ 32 w 65"/>
                  <a:gd name="T45" fmla="*/ 0 h 94"/>
                  <a:gd name="T46" fmla="*/ 32 w 65"/>
                  <a:gd name="T4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94">
                    <a:moveTo>
                      <a:pt x="65" y="33"/>
                    </a:moveTo>
                    <a:cubicBezTo>
                      <a:pt x="58" y="52"/>
                      <a:pt x="57" y="73"/>
                      <a:pt x="62" y="94"/>
                    </a:cubicBezTo>
                    <a:cubicBezTo>
                      <a:pt x="62" y="94"/>
                      <a:pt x="62" y="94"/>
                      <a:pt x="62" y="94"/>
                    </a:cubicBezTo>
                    <a:cubicBezTo>
                      <a:pt x="57" y="73"/>
                      <a:pt x="58" y="52"/>
                      <a:pt x="65" y="33"/>
                    </a:cubicBezTo>
                    <a:moveTo>
                      <a:pt x="32" y="0"/>
                    </a:moveTo>
                    <a:cubicBezTo>
                      <a:pt x="21" y="3"/>
                      <a:pt x="10" y="7"/>
                      <a:pt x="0" y="14"/>
                    </a:cubicBezTo>
                    <a:cubicBezTo>
                      <a:pt x="0" y="14"/>
                      <a:pt x="0" y="14"/>
                      <a:pt x="0" y="14"/>
                    </a:cubicBezTo>
                    <a:cubicBezTo>
                      <a:pt x="0" y="14"/>
                      <a:pt x="0" y="14"/>
                      <a:pt x="0" y="14"/>
                    </a:cubicBezTo>
                    <a:cubicBezTo>
                      <a:pt x="10" y="7"/>
                      <a:pt x="21" y="3"/>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moveTo>
                      <a:pt x="32" y="0"/>
                    </a:moveTo>
                    <a:cubicBezTo>
                      <a:pt x="32" y="0"/>
                      <a:pt x="32" y="0"/>
                      <a:pt x="32" y="0"/>
                    </a:cubicBezTo>
                    <a:cubicBezTo>
                      <a:pt x="32" y="0"/>
                      <a:pt x="32" y="0"/>
                      <a:pt x="32"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93" name="Freeform 60">
                <a:extLst>
                  <a:ext uri="{FF2B5EF4-FFF2-40B4-BE49-F238E27FC236}">
                    <a16:creationId xmlns:a16="http://schemas.microsoft.com/office/drawing/2014/main" id="{79BC1EBB-B208-46B7-A00A-7FAF7F023A5B}"/>
                  </a:ext>
                </a:extLst>
              </p:cNvPr>
              <p:cNvSpPr>
                <a:spLocks/>
              </p:cNvSpPr>
              <p:nvPr/>
            </p:nvSpPr>
            <p:spPr bwMode="auto">
              <a:xfrm>
                <a:off x="2777174" y="3017003"/>
                <a:ext cx="208518" cy="210776"/>
              </a:xfrm>
              <a:custGeom>
                <a:avLst/>
                <a:gdLst>
                  <a:gd name="T0" fmla="*/ 100 w 203"/>
                  <a:gd name="T1" fmla="*/ 69 h 205"/>
                  <a:gd name="T2" fmla="*/ 25 w 203"/>
                  <a:gd name="T3" fmla="*/ 117 h 205"/>
                  <a:gd name="T4" fmla="*/ 9 w 203"/>
                  <a:gd name="T5" fmla="*/ 150 h 205"/>
                  <a:gd name="T6" fmla="*/ 47 w 203"/>
                  <a:gd name="T7" fmla="*/ 183 h 205"/>
                  <a:gd name="T8" fmla="*/ 172 w 203"/>
                  <a:gd name="T9" fmla="*/ 149 h 205"/>
                  <a:gd name="T10" fmla="*/ 139 w 203"/>
                  <a:gd name="T11" fmla="*/ 11 h 205"/>
                  <a:gd name="T12" fmla="*/ 111 w 203"/>
                  <a:gd name="T13" fmla="*/ 0 h 205"/>
                  <a:gd name="T14" fmla="*/ 100 w 203"/>
                  <a:gd name="T15" fmla="*/ 69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05">
                    <a:moveTo>
                      <a:pt x="100" y="69"/>
                    </a:moveTo>
                    <a:cubicBezTo>
                      <a:pt x="84" y="97"/>
                      <a:pt x="55" y="114"/>
                      <a:pt x="25" y="117"/>
                    </a:cubicBezTo>
                    <a:cubicBezTo>
                      <a:pt x="9" y="119"/>
                      <a:pt x="0" y="136"/>
                      <a:pt x="9" y="150"/>
                    </a:cubicBezTo>
                    <a:cubicBezTo>
                      <a:pt x="18" y="163"/>
                      <a:pt x="31" y="175"/>
                      <a:pt x="47" y="183"/>
                    </a:cubicBezTo>
                    <a:cubicBezTo>
                      <a:pt x="90" y="205"/>
                      <a:pt x="145" y="190"/>
                      <a:pt x="172" y="149"/>
                    </a:cubicBezTo>
                    <a:cubicBezTo>
                      <a:pt x="203" y="102"/>
                      <a:pt x="188" y="39"/>
                      <a:pt x="139" y="11"/>
                    </a:cubicBezTo>
                    <a:cubicBezTo>
                      <a:pt x="130" y="5"/>
                      <a:pt x="121" y="2"/>
                      <a:pt x="111" y="0"/>
                    </a:cubicBezTo>
                    <a:cubicBezTo>
                      <a:pt x="116" y="22"/>
                      <a:pt x="113" y="47"/>
                      <a:pt x="100" y="69"/>
                    </a:cubicBezTo>
                  </a:path>
                </a:pathLst>
              </a:cu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94" name="Freeform 61">
                <a:extLst>
                  <a:ext uri="{FF2B5EF4-FFF2-40B4-BE49-F238E27FC236}">
                    <a16:creationId xmlns:a16="http://schemas.microsoft.com/office/drawing/2014/main" id="{34C6FCD1-EBB7-478D-8ED5-140DEFEE194D}"/>
                  </a:ext>
                </a:extLst>
              </p:cNvPr>
              <p:cNvSpPr>
                <a:spLocks noEditPoints="1"/>
              </p:cNvSpPr>
              <p:nvPr/>
            </p:nvSpPr>
            <p:spPr bwMode="auto">
              <a:xfrm>
                <a:off x="2788465" y="3108840"/>
                <a:ext cx="76030" cy="101624"/>
              </a:xfrm>
              <a:custGeom>
                <a:avLst/>
                <a:gdLst>
                  <a:gd name="T0" fmla="*/ 0 w 74"/>
                  <a:gd name="T1" fmla="*/ 64 h 99"/>
                  <a:gd name="T2" fmla="*/ 36 w 74"/>
                  <a:gd name="T3" fmla="*/ 94 h 99"/>
                  <a:gd name="T4" fmla="*/ 47 w 74"/>
                  <a:gd name="T5" fmla="*/ 99 h 99"/>
                  <a:gd name="T6" fmla="*/ 36 w 74"/>
                  <a:gd name="T7" fmla="*/ 94 h 99"/>
                  <a:gd name="T8" fmla="*/ 0 w 74"/>
                  <a:gd name="T9" fmla="*/ 64 h 99"/>
                  <a:gd name="T10" fmla="*/ 0 w 74"/>
                  <a:gd name="T11" fmla="*/ 64 h 99"/>
                  <a:gd name="T12" fmla="*/ 0 w 74"/>
                  <a:gd name="T13" fmla="*/ 64 h 99"/>
                  <a:gd name="T14" fmla="*/ 0 w 74"/>
                  <a:gd name="T15" fmla="*/ 64 h 99"/>
                  <a:gd name="T16" fmla="*/ 0 w 74"/>
                  <a:gd name="T17" fmla="*/ 64 h 99"/>
                  <a:gd name="T18" fmla="*/ 0 w 74"/>
                  <a:gd name="T19" fmla="*/ 64 h 99"/>
                  <a:gd name="T20" fmla="*/ 0 w 74"/>
                  <a:gd name="T21" fmla="*/ 64 h 99"/>
                  <a:gd name="T22" fmla="*/ 0 w 74"/>
                  <a:gd name="T23" fmla="*/ 63 h 99"/>
                  <a:gd name="T24" fmla="*/ 0 w 74"/>
                  <a:gd name="T25" fmla="*/ 64 h 99"/>
                  <a:gd name="T26" fmla="*/ 0 w 74"/>
                  <a:gd name="T27" fmla="*/ 63 h 99"/>
                  <a:gd name="T28" fmla="*/ 0 w 74"/>
                  <a:gd name="T29" fmla="*/ 63 h 99"/>
                  <a:gd name="T30" fmla="*/ 0 w 74"/>
                  <a:gd name="T31" fmla="*/ 63 h 99"/>
                  <a:gd name="T32" fmla="*/ 0 w 74"/>
                  <a:gd name="T33" fmla="*/ 63 h 99"/>
                  <a:gd name="T34" fmla="*/ 0 w 74"/>
                  <a:gd name="T35" fmla="*/ 63 h 99"/>
                  <a:gd name="T36" fmla="*/ 0 w 74"/>
                  <a:gd name="T37" fmla="*/ 63 h 99"/>
                  <a:gd name="T38" fmla="*/ 0 w 74"/>
                  <a:gd name="T39" fmla="*/ 63 h 99"/>
                  <a:gd name="T40" fmla="*/ 0 w 74"/>
                  <a:gd name="T41" fmla="*/ 63 h 99"/>
                  <a:gd name="T42" fmla="*/ 0 w 74"/>
                  <a:gd name="T43" fmla="*/ 63 h 99"/>
                  <a:gd name="T44" fmla="*/ 0 w 74"/>
                  <a:gd name="T45" fmla="*/ 63 h 99"/>
                  <a:gd name="T46" fmla="*/ 0 w 74"/>
                  <a:gd name="T47" fmla="*/ 63 h 99"/>
                  <a:gd name="T48" fmla="*/ 0 w 74"/>
                  <a:gd name="T49" fmla="*/ 63 h 99"/>
                  <a:gd name="T50" fmla="*/ 0 w 74"/>
                  <a:gd name="T51" fmla="*/ 63 h 99"/>
                  <a:gd name="T52" fmla="*/ 0 w 74"/>
                  <a:gd name="T53" fmla="*/ 63 h 99"/>
                  <a:gd name="T54" fmla="*/ 0 w 74"/>
                  <a:gd name="T55" fmla="*/ 63 h 99"/>
                  <a:gd name="T56" fmla="*/ 0 w 74"/>
                  <a:gd name="T57" fmla="*/ 63 h 99"/>
                  <a:gd name="T58" fmla="*/ 0 w 74"/>
                  <a:gd name="T59" fmla="*/ 63 h 99"/>
                  <a:gd name="T60" fmla="*/ 0 w 74"/>
                  <a:gd name="T61" fmla="*/ 63 h 99"/>
                  <a:gd name="T62" fmla="*/ 0 w 74"/>
                  <a:gd name="T63" fmla="*/ 63 h 99"/>
                  <a:gd name="T64" fmla="*/ 0 w 74"/>
                  <a:gd name="T65" fmla="*/ 63 h 99"/>
                  <a:gd name="T66" fmla="*/ 0 w 74"/>
                  <a:gd name="T67" fmla="*/ 63 h 99"/>
                  <a:gd name="T68" fmla="*/ 0 w 74"/>
                  <a:gd name="T69" fmla="*/ 63 h 99"/>
                  <a:gd name="T70" fmla="*/ 74 w 74"/>
                  <a:gd name="T71" fmla="*/ 0 h 99"/>
                  <a:gd name="T72" fmla="*/ 23 w 74"/>
                  <a:gd name="T73" fmla="*/ 27 h 99"/>
                  <a:gd name="T74" fmla="*/ 74 w 74"/>
                  <a:gd name="T75" fmla="*/ 0 h 99"/>
                  <a:gd name="T76" fmla="*/ 74 w 74"/>
                  <a:gd name="T7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99">
                    <a:moveTo>
                      <a:pt x="0" y="64"/>
                    </a:moveTo>
                    <a:cubicBezTo>
                      <a:pt x="9" y="76"/>
                      <a:pt x="21" y="86"/>
                      <a:pt x="36" y="94"/>
                    </a:cubicBezTo>
                    <a:cubicBezTo>
                      <a:pt x="39" y="96"/>
                      <a:pt x="43" y="97"/>
                      <a:pt x="47" y="99"/>
                    </a:cubicBezTo>
                    <a:cubicBezTo>
                      <a:pt x="43" y="97"/>
                      <a:pt x="39" y="96"/>
                      <a:pt x="36" y="94"/>
                    </a:cubicBezTo>
                    <a:cubicBezTo>
                      <a:pt x="21" y="86"/>
                      <a:pt x="9" y="76"/>
                      <a:pt x="0" y="64"/>
                    </a:cubicBezTo>
                    <a:moveTo>
                      <a:pt x="0" y="64"/>
                    </a:moveTo>
                    <a:cubicBezTo>
                      <a:pt x="0" y="64"/>
                      <a:pt x="0" y="64"/>
                      <a:pt x="0" y="64"/>
                    </a:cubicBezTo>
                    <a:cubicBezTo>
                      <a:pt x="0" y="64"/>
                      <a:pt x="0" y="64"/>
                      <a:pt x="0" y="64"/>
                    </a:cubicBezTo>
                    <a:moveTo>
                      <a:pt x="0" y="64"/>
                    </a:moveTo>
                    <a:cubicBezTo>
                      <a:pt x="0" y="64"/>
                      <a:pt x="0" y="64"/>
                      <a:pt x="0" y="64"/>
                    </a:cubicBezTo>
                    <a:cubicBezTo>
                      <a:pt x="0" y="64"/>
                      <a:pt x="0" y="64"/>
                      <a:pt x="0" y="64"/>
                    </a:cubicBezTo>
                    <a:moveTo>
                      <a:pt x="0" y="63"/>
                    </a:moveTo>
                    <a:cubicBezTo>
                      <a:pt x="0" y="63"/>
                      <a:pt x="0" y="63"/>
                      <a:pt x="0" y="64"/>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0" y="63"/>
                    </a:moveTo>
                    <a:cubicBezTo>
                      <a:pt x="0" y="63"/>
                      <a:pt x="0" y="63"/>
                      <a:pt x="0" y="63"/>
                    </a:cubicBezTo>
                    <a:cubicBezTo>
                      <a:pt x="0" y="63"/>
                      <a:pt x="0" y="63"/>
                      <a:pt x="0" y="63"/>
                    </a:cubicBezTo>
                    <a:moveTo>
                      <a:pt x="74" y="0"/>
                    </a:moveTo>
                    <a:cubicBezTo>
                      <a:pt x="60" y="14"/>
                      <a:pt x="42" y="23"/>
                      <a:pt x="23" y="27"/>
                    </a:cubicBezTo>
                    <a:cubicBezTo>
                      <a:pt x="42" y="23"/>
                      <a:pt x="60" y="14"/>
                      <a:pt x="74" y="0"/>
                    </a:cubicBezTo>
                    <a:cubicBezTo>
                      <a:pt x="74" y="0"/>
                      <a:pt x="74" y="0"/>
                      <a:pt x="74" y="0"/>
                    </a:cubicBezTo>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95" name="Oval 63">
                <a:extLst>
                  <a:ext uri="{FF2B5EF4-FFF2-40B4-BE49-F238E27FC236}">
                    <a16:creationId xmlns:a16="http://schemas.microsoft.com/office/drawing/2014/main" id="{D5CFACA4-AA93-4DD1-8810-ED58D493036B}"/>
                  </a:ext>
                </a:extLst>
              </p:cNvPr>
              <p:cNvSpPr>
                <a:spLocks noChangeArrowheads="1"/>
              </p:cNvSpPr>
              <p:nvPr/>
            </p:nvSpPr>
            <p:spPr bwMode="auto">
              <a:xfrm>
                <a:off x="2788465" y="2928927"/>
                <a:ext cx="167868" cy="166362"/>
              </a:xfrm>
              <a:prstGeom prst="ellipse">
                <a:avLst/>
              </a:prstGeom>
              <a:solidFill>
                <a:srgbClr val="FEC6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96" name="Freeform 64">
                <a:extLst>
                  <a:ext uri="{FF2B5EF4-FFF2-40B4-BE49-F238E27FC236}">
                    <a16:creationId xmlns:a16="http://schemas.microsoft.com/office/drawing/2014/main" id="{CA894863-F752-4588-9E27-861995318253}"/>
                  </a:ext>
                </a:extLst>
              </p:cNvPr>
              <p:cNvSpPr>
                <a:spLocks noEditPoints="1"/>
              </p:cNvSpPr>
              <p:nvPr/>
            </p:nvSpPr>
            <p:spPr bwMode="auto">
              <a:xfrm>
                <a:off x="2788465" y="2928926"/>
                <a:ext cx="167868" cy="166362"/>
              </a:xfrm>
              <a:custGeom>
                <a:avLst/>
                <a:gdLst>
                  <a:gd name="T0" fmla="*/ 82 w 163"/>
                  <a:gd name="T1" fmla="*/ 119 h 162"/>
                  <a:gd name="T2" fmla="*/ 44 w 163"/>
                  <a:gd name="T3" fmla="*/ 81 h 162"/>
                  <a:gd name="T4" fmla="*/ 82 w 163"/>
                  <a:gd name="T5" fmla="*/ 43 h 162"/>
                  <a:gd name="T6" fmla="*/ 119 w 163"/>
                  <a:gd name="T7" fmla="*/ 81 h 162"/>
                  <a:gd name="T8" fmla="*/ 82 w 163"/>
                  <a:gd name="T9" fmla="*/ 119 h 162"/>
                  <a:gd name="T10" fmla="*/ 82 w 163"/>
                  <a:gd name="T11" fmla="*/ 0 h 162"/>
                  <a:gd name="T12" fmla="*/ 10 w 163"/>
                  <a:gd name="T13" fmla="*/ 43 h 162"/>
                  <a:gd name="T14" fmla="*/ 0 w 163"/>
                  <a:gd name="T15" fmla="*/ 81 h 162"/>
                  <a:gd name="T16" fmla="*/ 82 w 163"/>
                  <a:gd name="T17" fmla="*/ 162 h 162"/>
                  <a:gd name="T18" fmla="*/ 163 w 163"/>
                  <a:gd name="T19" fmla="*/ 81 h 162"/>
                  <a:gd name="T20" fmla="*/ 82 w 163"/>
                  <a:gd name="T2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62">
                    <a:moveTo>
                      <a:pt x="82" y="119"/>
                    </a:moveTo>
                    <a:cubicBezTo>
                      <a:pt x="61" y="119"/>
                      <a:pt x="44" y="102"/>
                      <a:pt x="44" y="81"/>
                    </a:cubicBezTo>
                    <a:cubicBezTo>
                      <a:pt x="44" y="60"/>
                      <a:pt x="61" y="43"/>
                      <a:pt x="82" y="43"/>
                    </a:cubicBezTo>
                    <a:cubicBezTo>
                      <a:pt x="102" y="43"/>
                      <a:pt x="119" y="60"/>
                      <a:pt x="119" y="81"/>
                    </a:cubicBezTo>
                    <a:cubicBezTo>
                      <a:pt x="119" y="102"/>
                      <a:pt x="102" y="119"/>
                      <a:pt x="82" y="119"/>
                    </a:cubicBezTo>
                    <a:moveTo>
                      <a:pt x="82" y="0"/>
                    </a:moveTo>
                    <a:cubicBezTo>
                      <a:pt x="51" y="0"/>
                      <a:pt x="24" y="17"/>
                      <a:pt x="10" y="43"/>
                    </a:cubicBezTo>
                    <a:cubicBezTo>
                      <a:pt x="4" y="54"/>
                      <a:pt x="0" y="67"/>
                      <a:pt x="0" y="81"/>
                    </a:cubicBezTo>
                    <a:cubicBezTo>
                      <a:pt x="0" y="126"/>
                      <a:pt x="37" y="162"/>
                      <a:pt x="82" y="162"/>
                    </a:cubicBezTo>
                    <a:cubicBezTo>
                      <a:pt x="126" y="162"/>
                      <a:pt x="163" y="126"/>
                      <a:pt x="163" y="81"/>
                    </a:cubicBezTo>
                    <a:cubicBezTo>
                      <a:pt x="163" y="36"/>
                      <a:pt x="126" y="0"/>
                      <a:pt x="82" y="0"/>
                    </a:cubicBezTo>
                  </a:path>
                </a:pathLst>
              </a:custGeom>
              <a:solidFill>
                <a:srgbClr val="0FA1C9"/>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197" name="Oval 65">
                <a:extLst>
                  <a:ext uri="{FF2B5EF4-FFF2-40B4-BE49-F238E27FC236}">
                    <a16:creationId xmlns:a16="http://schemas.microsoft.com/office/drawing/2014/main" id="{40C49E0C-9523-4A54-B59B-170264F8FDA0}"/>
                  </a:ext>
                </a:extLst>
              </p:cNvPr>
              <p:cNvSpPr>
                <a:spLocks noChangeArrowheads="1"/>
              </p:cNvSpPr>
              <p:nvPr/>
            </p:nvSpPr>
            <p:spPr bwMode="auto">
              <a:xfrm>
                <a:off x="2833627" y="2973337"/>
                <a:ext cx="77535" cy="77535"/>
              </a:xfrm>
              <a:prstGeom prst="ellipse">
                <a:avLst/>
              </a:prstGeom>
              <a:solidFill>
                <a:srgbClr val="B7E3EF"/>
              </a:solidFill>
              <a:ln>
                <a:noFill/>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nvGrpSpPr>
              <p:cNvPr id="4198" name="Group 4197">
                <a:extLst>
                  <a:ext uri="{FF2B5EF4-FFF2-40B4-BE49-F238E27FC236}">
                    <a16:creationId xmlns:a16="http://schemas.microsoft.com/office/drawing/2014/main" id="{21044719-A6A1-4F4D-A04C-1CC3D119EF20}"/>
                  </a:ext>
                </a:extLst>
              </p:cNvPr>
              <p:cNvGrpSpPr/>
              <p:nvPr/>
            </p:nvGrpSpPr>
            <p:grpSpPr>
              <a:xfrm>
                <a:off x="2572545" y="2719835"/>
                <a:ext cx="598263" cy="105763"/>
                <a:chOff x="3824496" y="2158971"/>
                <a:chExt cx="1652311" cy="292100"/>
              </a:xfrm>
            </p:grpSpPr>
            <p:sp>
              <p:nvSpPr>
                <p:cNvPr id="4202" name="Freeform 69">
                  <a:extLst>
                    <a:ext uri="{FF2B5EF4-FFF2-40B4-BE49-F238E27FC236}">
                      <a16:creationId xmlns:a16="http://schemas.microsoft.com/office/drawing/2014/main" id="{C5C13DAE-3A4B-43AB-B4E5-BA80C14233C5}"/>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03" name="Freeform 69">
                  <a:extLst>
                    <a:ext uri="{FF2B5EF4-FFF2-40B4-BE49-F238E27FC236}">
                      <a16:creationId xmlns:a16="http://schemas.microsoft.com/office/drawing/2014/main" id="{094BE482-9C79-4A27-8F41-E5C05B1EE62C}"/>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nvGrpSpPr>
              <p:cNvPr id="4199" name="Group 4198">
                <a:extLst>
                  <a:ext uri="{FF2B5EF4-FFF2-40B4-BE49-F238E27FC236}">
                    <a16:creationId xmlns:a16="http://schemas.microsoft.com/office/drawing/2014/main" id="{0E012966-5C28-4124-B3AD-23EDC226ACE9}"/>
                  </a:ext>
                </a:extLst>
              </p:cNvPr>
              <p:cNvGrpSpPr/>
              <p:nvPr/>
            </p:nvGrpSpPr>
            <p:grpSpPr>
              <a:xfrm rot="10800000">
                <a:off x="2572545" y="3202854"/>
                <a:ext cx="598263" cy="105763"/>
                <a:chOff x="3824496" y="2158971"/>
                <a:chExt cx="1652311" cy="292100"/>
              </a:xfrm>
            </p:grpSpPr>
            <p:sp>
              <p:nvSpPr>
                <p:cNvPr id="4200" name="Freeform 69">
                  <a:extLst>
                    <a:ext uri="{FF2B5EF4-FFF2-40B4-BE49-F238E27FC236}">
                      <a16:creationId xmlns:a16="http://schemas.microsoft.com/office/drawing/2014/main" id="{124A39E1-8D96-474D-96E1-49094F300832}"/>
                    </a:ext>
                  </a:extLst>
                </p:cNvPr>
                <p:cNvSpPr>
                  <a:spLocks/>
                </p:cNvSpPr>
                <p:nvPr/>
              </p:nvSpPr>
              <p:spPr bwMode="auto">
                <a:xfrm>
                  <a:off x="5198994"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sp>
              <p:nvSpPr>
                <p:cNvPr id="4201" name="Freeform 69">
                  <a:extLst>
                    <a:ext uri="{FF2B5EF4-FFF2-40B4-BE49-F238E27FC236}">
                      <a16:creationId xmlns:a16="http://schemas.microsoft.com/office/drawing/2014/main" id="{34F06608-66FA-412D-A4D7-01FEF40C5882}"/>
                    </a:ext>
                  </a:extLst>
                </p:cNvPr>
                <p:cNvSpPr>
                  <a:spLocks/>
                </p:cNvSpPr>
                <p:nvPr/>
              </p:nvSpPr>
              <p:spPr bwMode="auto">
                <a:xfrm flipH="1">
                  <a:off x="3824496" y="2158971"/>
                  <a:ext cx="277813" cy="292100"/>
                </a:xfrm>
                <a:custGeom>
                  <a:avLst/>
                  <a:gdLst>
                    <a:gd name="T0" fmla="*/ 61 w 175"/>
                    <a:gd name="T1" fmla="*/ 0 h 184"/>
                    <a:gd name="T2" fmla="*/ 175 w 175"/>
                    <a:gd name="T3" fmla="*/ 0 h 184"/>
                    <a:gd name="T4" fmla="*/ 175 w 175"/>
                    <a:gd name="T5" fmla="*/ 119 h 184"/>
                    <a:gd name="T6" fmla="*/ 56 w 175"/>
                    <a:gd name="T7" fmla="*/ 184 h 184"/>
                    <a:gd name="T8" fmla="*/ 0 w 175"/>
                    <a:gd name="T9" fmla="*/ 121 h 184"/>
                    <a:gd name="T10" fmla="*/ 61 w 175"/>
                    <a:gd name="T11" fmla="*/ 0 h 184"/>
                  </a:gdLst>
                  <a:ahLst/>
                  <a:cxnLst>
                    <a:cxn ang="0">
                      <a:pos x="T0" y="T1"/>
                    </a:cxn>
                    <a:cxn ang="0">
                      <a:pos x="T2" y="T3"/>
                    </a:cxn>
                    <a:cxn ang="0">
                      <a:pos x="T4" y="T5"/>
                    </a:cxn>
                    <a:cxn ang="0">
                      <a:pos x="T6" y="T7"/>
                    </a:cxn>
                    <a:cxn ang="0">
                      <a:pos x="T8" y="T9"/>
                    </a:cxn>
                    <a:cxn ang="0">
                      <a:pos x="T10" y="T11"/>
                    </a:cxn>
                  </a:cxnLst>
                  <a:rect l="0" t="0" r="r" b="b"/>
                  <a:pathLst>
                    <a:path w="175" h="184">
                      <a:moveTo>
                        <a:pt x="61" y="0"/>
                      </a:moveTo>
                      <a:lnTo>
                        <a:pt x="175" y="0"/>
                      </a:lnTo>
                      <a:lnTo>
                        <a:pt x="175" y="119"/>
                      </a:lnTo>
                      <a:lnTo>
                        <a:pt x="56" y="184"/>
                      </a:lnTo>
                      <a:lnTo>
                        <a:pt x="0" y="121"/>
                      </a:lnTo>
                      <a:lnTo>
                        <a:pt x="61" y="0"/>
                      </a:lnTo>
                      <a:close/>
                    </a:path>
                  </a:pathLst>
                </a:custGeom>
                <a:solidFill>
                  <a:schemeClr val="bg1"/>
                </a:solidFill>
                <a:ln w="6350"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731502">
                    <a:defRPr/>
                  </a:pPr>
                  <a:endParaRPr lang="en-US" sz="2880">
                    <a:solidFill>
                      <a:srgbClr val="474746"/>
                    </a:solidFill>
                    <a:latin typeface="Arial"/>
                  </a:endParaRPr>
                </a:p>
              </p:txBody>
            </p:sp>
          </p:grpSp>
        </p:grpSp>
      </p:grpSp>
      <p:sp>
        <p:nvSpPr>
          <p:cNvPr id="1939" name="Title 2">
            <a:extLst>
              <a:ext uri="{FF2B5EF4-FFF2-40B4-BE49-F238E27FC236}">
                <a16:creationId xmlns:a16="http://schemas.microsoft.com/office/drawing/2014/main" id="{A35A91CF-AF40-CA48-9787-A70CC1C4EE72}"/>
              </a:ext>
            </a:extLst>
          </p:cNvPr>
          <p:cNvSpPr txBox="1">
            <a:spLocks/>
          </p:cNvSpPr>
          <p:nvPr/>
        </p:nvSpPr>
        <p:spPr>
          <a:xfrm>
            <a:off x="2585591" y="523442"/>
            <a:ext cx="9459220" cy="1487806"/>
          </a:xfrm>
          <a:prstGeom prst="rect">
            <a:avLst/>
          </a:prstGeom>
        </p:spPr>
        <p:txBody>
          <a:bodyPr vert="horz" lIns="109728" tIns="54864" rIns="109728" bIns="54864" rtlCol="0" anchor="t">
            <a:noAutofit/>
          </a:bodyPr>
          <a:lstStyle>
            <a:lvl1pPr algn="l" defTabSz="609585" rtl="0" eaLnBrk="1" latinLnBrk="0" hangingPunct="1">
              <a:spcBef>
                <a:spcPct val="0"/>
              </a:spcBef>
              <a:buNone/>
              <a:defRPr sz="3733" b="1"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3840" b="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AWS IoT Device Management</a:t>
            </a:r>
          </a:p>
        </p:txBody>
      </p:sp>
      <p:cxnSp>
        <p:nvCxnSpPr>
          <p:cNvPr id="1940" name="Straight Connector 1939">
            <a:extLst>
              <a:ext uri="{FF2B5EF4-FFF2-40B4-BE49-F238E27FC236}">
                <a16:creationId xmlns:a16="http://schemas.microsoft.com/office/drawing/2014/main" id="{3B53E566-AF5A-B543-9A31-BB329DD9684A}"/>
              </a:ext>
            </a:extLst>
          </p:cNvPr>
          <p:cNvCxnSpPr>
            <a:cxnSpLocks/>
          </p:cNvCxnSpPr>
          <p:nvPr/>
        </p:nvCxnSpPr>
        <p:spPr>
          <a:xfrm>
            <a:off x="3532752" y="1356360"/>
            <a:ext cx="7564896" cy="0"/>
          </a:xfrm>
          <a:prstGeom prst="line">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cxnSp>
      <p:grpSp>
        <p:nvGrpSpPr>
          <p:cNvPr id="1941" name="Group 1940">
            <a:extLst>
              <a:ext uri="{FF2B5EF4-FFF2-40B4-BE49-F238E27FC236}">
                <a16:creationId xmlns:a16="http://schemas.microsoft.com/office/drawing/2014/main" id="{FF541B53-E846-7B4F-B13E-A96C063AB2F5}"/>
              </a:ext>
            </a:extLst>
          </p:cNvPr>
          <p:cNvGrpSpPr>
            <a:grpSpLocks noChangeAspect="1"/>
          </p:cNvGrpSpPr>
          <p:nvPr/>
        </p:nvGrpSpPr>
        <p:grpSpPr>
          <a:xfrm>
            <a:off x="3054911" y="397945"/>
            <a:ext cx="774943" cy="867263"/>
            <a:chOff x="3719580" y="1867476"/>
            <a:chExt cx="457782" cy="512318"/>
          </a:xfrm>
        </p:grpSpPr>
        <p:grpSp>
          <p:nvGrpSpPr>
            <p:cNvPr id="1942" name="Group 1941">
              <a:extLst>
                <a:ext uri="{FF2B5EF4-FFF2-40B4-BE49-F238E27FC236}">
                  <a16:creationId xmlns:a16="http://schemas.microsoft.com/office/drawing/2014/main" id="{12624814-E11B-0241-AD1D-E308FF47F47B}"/>
                </a:ext>
              </a:extLst>
            </p:cNvPr>
            <p:cNvGrpSpPr/>
            <p:nvPr/>
          </p:nvGrpSpPr>
          <p:grpSpPr>
            <a:xfrm>
              <a:off x="3797810" y="1976198"/>
              <a:ext cx="301322" cy="294875"/>
              <a:chOff x="18347055" y="1391945"/>
              <a:chExt cx="3628370" cy="3550757"/>
            </a:xfrm>
            <a:solidFill>
              <a:schemeClr val="bg1"/>
            </a:solidFill>
          </p:grpSpPr>
          <p:sp>
            <p:nvSpPr>
              <p:cNvPr id="1944" name="Oval 12">
                <a:extLst>
                  <a:ext uri="{FF2B5EF4-FFF2-40B4-BE49-F238E27FC236}">
                    <a16:creationId xmlns:a16="http://schemas.microsoft.com/office/drawing/2014/main" id="{8CB140F7-9344-3F42-9C95-165CD5C78DD9}"/>
                  </a:ext>
                </a:extLst>
              </p:cNvPr>
              <p:cNvSpPr>
                <a:spLocks noChangeArrowheads="1"/>
              </p:cNvSpPr>
              <p:nvPr/>
            </p:nvSpPr>
            <p:spPr bwMode="auto">
              <a:xfrm>
                <a:off x="18722880" y="1711997"/>
                <a:ext cx="2870069" cy="2847990"/>
              </a:xfrm>
              <a:prstGeom prst="ellipse">
                <a:avLst/>
              </a:prstGeom>
              <a:grpFill/>
              <a:ln w="15875" cap="rnd">
                <a:solidFill>
                  <a:srgbClr val="049FC7"/>
                </a:solidFill>
                <a:round/>
                <a:headEnd/>
                <a:tailEnd/>
              </a:ln>
            </p:spPr>
            <p:txBody>
              <a:bodyPr vert="horz" wrap="square" lIns="109728" tIns="54864" rIns="109728" bIns="54864" numCol="1" anchor="t" anchorCtr="0" compatLnSpc="1">
                <a:prstTxWarp prst="textNoShape">
                  <a:avLst/>
                </a:prstTxWarp>
              </a:bodyPr>
              <a:lstStyle/>
              <a:p>
                <a:endParaRPr lang="en-US" sz="2542"/>
              </a:p>
            </p:txBody>
          </p:sp>
          <p:sp>
            <p:nvSpPr>
              <p:cNvPr id="1945" name="Freeform 1944">
                <a:extLst>
                  <a:ext uri="{FF2B5EF4-FFF2-40B4-BE49-F238E27FC236}">
                    <a16:creationId xmlns:a16="http://schemas.microsoft.com/office/drawing/2014/main" id="{1E01C779-BFD2-F248-AC71-CA021FF0D6A4}"/>
                  </a:ext>
                </a:extLst>
              </p:cNvPr>
              <p:cNvSpPr>
                <a:spLocks/>
              </p:cNvSpPr>
              <p:nvPr/>
            </p:nvSpPr>
            <p:spPr bwMode="auto">
              <a:xfrm>
                <a:off x="18793325" y="3157622"/>
                <a:ext cx="905476" cy="1785080"/>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5875" cap="rnd">
                <a:solidFill>
                  <a:srgbClr val="049FC7"/>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1946" name="Freeform 1945">
                <a:extLst>
                  <a:ext uri="{FF2B5EF4-FFF2-40B4-BE49-F238E27FC236}">
                    <a16:creationId xmlns:a16="http://schemas.microsoft.com/office/drawing/2014/main" id="{D770A1E0-7B1F-3F4A-9A08-03E83B28007E}"/>
                  </a:ext>
                </a:extLst>
              </p:cNvPr>
              <p:cNvSpPr>
                <a:spLocks/>
              </p:cNvSpPr>
              <p:nvPr/>
            </p:nvSpPr>
            <p:spPr bwMode="auto">
              <a:xfrm>
                <a:off x="20630147" y="3157622"/>
                <a:ext cx="931347" cy="1785080"/>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5875" cap="rnd">
                <a:solidFill>
                  <a:srgbClr val="049FC7"/>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1947" name="Line 8">
                <a:extLst>
                  <a:ext uri="{FF2B5EF4-FFF2-40B4-BE49-F238E27FC236}">
                    <a16:creationId xmlns:a16="http://schemas.microsoft.com/office/drawing/2014/main" id="{7E278287-3E10-C840-B5F7-D7AAAD5255E7}"/>
                  </a:ext>
                </a:extLst>
              </p:cNvPr>
              <p:cNvSpPr>
                <a:spLocks noChangeShapeType="1"/>
              </p:cNvSpPr>
              <p:nvPr/>
            </p:nvSpPr>
            <p:spPr bwMode="auto">
              <a:xfrm>
                <a:off x="20164474" y="1805877"/>
                <a:ext cx="0" cy="3136825"/>
              </a:xfrm>
              <a:prstGeom prst="line">
                <a:avLst/>
              </a:prstGeom>
              <a:grpFill/>
              <a:ln w="15875" cap="rnd">
                <a:solidFill>
                  <a:srgbClr val="049FC7"/>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1948" name="Oval 1947">
                <a:extLst>
                  <a:ext uri="{FF2B5EF4-FFF2-40B4-BE49-F238E27FC236}">
                    <a16:creationId xmlns:a16="http://schemas.microsoft.com/office/drawing/2014/main" id="{76CDA732-6B09-C54A-9341-E6AED93DF9E4}"/>
                  </a:ext>
                </a:extLst>
              </p:cNvPr>
              <p:cNvSpPr>
                <a:spLocks noChangeArrowheads="1"/>
              </p:cNvSpPr>
              <p:nvPr/>
            </p:nvSpPr>
            <p:spPr bwMode="auto">
              <a:xfrm>
                <a:off x="18347055" y="2737223"/>
                <a:ext cx="860202" cy="834331"/>
              </a:xfrm>
              <a:prstGeom prst="ellipse">
                <a:avLst/>
              </a:prstGeom>
              <a:grpFill/>
              <a:ln w="15875" cap="rnd">
                <a:solidFill>
                  <a:srgbClr val="049FC7"/>
                </a:solidFill>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1949" name="Oval 12">
                <a:extLst>
                  <a:ext uri="{FF2B5EF4-FFF2-40B4-BE49-F238E27FC236}">
                    <a16:creationId xmlns:a16="http://schemas.microsoft.com/office/drawing/2014/main" id="{C838CD13-009F-7447-9F78-05A9B476EB9A}"/>
                  </a:ext>
                </a:extLst>
              </p:cNvPr>
              <p:cNvSpPr>
                <a:spLocks noChangeArrowheads="1"/>
              </p:cNvSpPr>
              <p:nvPr/>
            </p:nvSpPr>
            <p:spPr bwMode="auto">
              <a:xfrm>
                <a:off x="19744075" y="1391945"/>
                <a:ext cx="840799" cy="834331"/>
              </a:xfrm>
              <a:prstGeom prst="ellipse">
                <a:avLst/>
              </a:prstGeom>
              <a:grpFill/>
              <a:ln w="15875" cap="rnd">
                <a:solidFill>
                  <a:schemeClr val="tx1"/>
                </a:solidFill>
                <a:round/>
                <a:headEnd/>
                <a:tailEnd/>
              </a:ln>
            </p:spPr>
            <p:txBody>
              <a:bodyPr vert="horz" wrap="square" lIns="109728" tIns="54864" rIns="109728" bIns="54864" numCol="1" anchor="t" anchorCtr="0" compatLnSpc="1">
                <a:prstTxWarp prst="textNoShape">
                  <a:avLst/>
                </a:prstTxWarp>
              </a:bodyPr>
              <a:lstStyle/>
              <a:p>
                <a:endParaRPr lang="en-US" sz="2542"/>
              </a:p>
            </p:txBody>
          </p:sp>
          <p:sp>
            <p:nvSpPr>
              <p:cNvPr id="1950" name="Oval 15">
                <a:extLst>
                  <a:ext uri="{FF2B5EF4-FFF2-40B4-BE49-F238E27FC236}">
                    <a16:creationId xmlns:a16="http://schemas.microsoft.com/office/drawing/2014/main" id="{D857ECD3-833E-E142-A513-65DB47A88B49}"/>
                  </a:ext>
                </a:extLst>
              </p:cNvPr>
              <p:cNvSpPr>
                <a:spLocks noChangeArrowheads="1"/>
              </p:cNvSpPr>
              <p:nvPr/>
            </p:nvSpPr>
            <p:spPr bwMode="auto">
              <a:xfrm>
                <a:off x="21141094" y="2737223"/>
                <a:ext cx="834331" cy="834331"/>
              </a:xfrm>
              <a:prstGeom prst="ellipse">
                <a:avLst/>
              </a:prstGeom>
              <a:grpFill/>
              <a:ln w="15875" cap="rnd">
                <a:solidFill>
                  <a:schemeClr val="tx1"/>
                </a:solidFill>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1951" name="Oval 1950">
                <a:extLst>
                  <a:ext uri="{FF2B5EF4-FFF2-40B4-BE49-F238E27FC236}">
                    <a16:creationId xmlns:a16="http://schemas.microsoft.com/office/drawing/2014/main" id="{05B34F44-1B3C-C744-B1DF-677B073A21B6}"/>
                  </a:ext>
                </a:extLst>
              </p:cNvPr>
              <p:cNvSpPr>
                <a:spLocks noChangeArrowheads="1"/>
              </p:cNvSpPr>
              <p:nvPr/>
            </p:nvSpPr>
            <p:spPr bwMode="auto">
              <a:xfrm>
                <a:off x="19744075" y="1391945"/>
                <a:ext cx="840799" cy="834331"/>
              </a:xfrm>
              <a:prstGeom prst="ellipse">
                <a:avLst/>
              </a:prstGeom>
              <a:grpFill/>
              <a:ln w="15875" cap="rnd">
                <a:solidFill>
                  <a:srgbClr val="049FC7"/>
                </a:solidFill>
                <a:round/>
                <a:headEnd/>
                <a:tailEnd/>
              </a:ln>
            </p:spPr>
            <p:txBody>
              <a:bodyPr vert="horz" wrap="square" lIns="109728" tIns="54864" rIns="109728" bIns="54864" numCol="1" anchor="t" anchorCtr="0" compatLnSpc="1">
                <a:prstTxWarp prst="textNoShape">
                  <a:avLst/>
                </a:prstTxWarp>
              </a:bodyPr>
              <a:lstStyle/>
              <a:p>
                <a:endParaRPr lang="en-US" sz="2542"/>
              </a:p>
            </p:txBody>
          </p:sp>
          <p:sp>
            <p:nvSpPr>
              <p:cNvPr id="1952" name="Oval 1951">
                <a:extLst>
                  <a:ext uri="{FF2B5EF4-FFF2-40B4-BE49-F238E27FC236}">
                    <a16:creationId xmlns:a16="http://schemas.microsoft.com/office/drawing/2014/main" id="{2113650A-A38E-6D4A-9EF8-4738AF0A1011}"/>
                  </a:ext>
                </a:extLst>
              </p:cNvPr>
              <p:cNvSpPr>
                <a:spLocks noChangeArrowheads="1"/>
              </p:cNvSpPr>
              <p:nvPr/>
            </p:nvSpPr>
            <p:spPr bwMode="auto">
              <a:xfrm>
                <a:off x="21134626" y="2737223"/>
                <a:ext cx="840799" cy="834331"/>
              </a:xfrm>
              <a:prstGeom prst="ellipse">
                <a:avLst/>
              </a:prstGeom>
              <a:grpFill/>
              <a:ln w="15875" cap="rnd">
                <a:solidFill>
                  <a:srgbClr val="049FC7"/>
                </a:solidFill>
                <a:round/>
                <a:headEnd/>
                <a:tailEnd/>
              </a:ln>
            </p:spPr>
            <p:txBody>
              <a:bodyPr vert="horz" wrap="square" lIns="109728" tIns="54864" rIns="109728" bIns="54864" numCol="1" anchor="t" anchorCtr="0" compatLnSpc="1">
                <a:prstTxWarp prst="textNoShape">
                  <a:avLst/>
                </a:prstTxWarp>
              </a:bodyPr>
              <a:lstStyle/>
              <a:p>
                <a:endParaRPr lang="en-US" sz="2542"/>
              </a:p>
            </p:txBody>
          </p:sp>
        </p:grpSp>
        <p:sp>
          <p:nvSpPr>
            <p:cNvPr id="1943" name="Freeform 20">
              <a:extLst>
                <a:ext uri="{FF2B5EF4-FFF2-40B4-BE49-F238E27FC236}">
                  <a16:creationId xmlns:a16="http://schemas.microsoft.com/office/drawing/2014/main" id="{A4A5A129-44B1-2944-A1D9-0121FF695D27}"/>
                </a:ext>
              </a:extLst>
            </p:cNvPr>
            <p:cNvSpPr>
              <a:spLocks noEditPoints="1"/>
            </p:cNvSpPr>
            <p:nvPr/>
          </p:nvSpPr>
          <p:spPr bwMode="auto">
            <a:xfrm>
              <a:off x="3719580" y="1867476"/>
              <a:ext cx="457782" cy="512318"/>
            </a:xfrm>
            <a:custGeom>
              <a:avLst/>
              <a:gdLst>
                <a:gd name="T0" fmla="*/ 97 w 201"/>
                <a:gd name="T1" fmla="*/ 14 h 225"/>
                <a:gd name="T2" fmla="*/ 15 w 201"/>
                <a:gd name="T3" fmla="*/ 60 h 225"/>
                <a:gd name="T4" fmla="*/ 12 w 201"/>
                <a:gd name="T5" fmla="*/ 66 h 225"/>
                <a:gd name="T6" fmla="*/ 12 w 201"/>
                <a:gd name="T7" fmla="*/ 159 h 225"/>
                <a:gd name="T8" fmla="*/ 15 w 201"/>
                <a:gd name="T9" fmla="*/ 165 h 225"/>
                <a:gd name="T10" fmla="*/ 98 w 201"/>
                <a:gd name="T11" fmla="*/ 212 h 225"/>
                <a:gd name="T12" fmla="*/ 104 w 201"/>
                <a:gd name="T13" fmla="*/ 212 h 225"/>
                <a:gd name="T14" fmla="*/ 186 w 201"/>
                <a:gd name="T15" fmla="*/ 165 h 225"/>
                <a:gd name="T16" fmla="*/ 189 w 201"/>
                <a:gd name="T17" fmla="*/ 159 h 225"/>
                <a:gd name="T18" fmla="*/ 189 w 201"/>
                <a:gd name="T19" fmla="*/ 66 h 225"/>
                <a:gd name="T20" fmla="*/ 186 w 201"/>
                <a:gd name="T21" fmla="*/ 60 h 225"/>
                <a:gd name="T22" fmla="*/ 104 w 201"/>
                <a:gd name="T23" fmla="*/ 14 h 225"/>
                <a:gd name="T24" fmla="*/ 97 w 201"/>
                <a:gd name="T25" fmla="*/ 14 h 225"/>
                <a:gd name="T26" fmla="*/ 110 w 201"/>
                <a:gd name="T27" fmla="*/ 3 h 225"/>
                <a:gd name="T28" fmla="*/ 192 w 201"/>
                <a:gd name="T29" fmla="*/ 50 h 225"/>
                <a:gd name="T30" fmla="*/ 201 w 201"/>
                <a:gd name="T31" fmla="*/ 66 h 225"/>
                <a:gd name="T32" fmla="*/ 201 w 201"/>
                <a:gd name="T33" fmla="*/ 159 h 225"/>
                <a:gd name="T34" fmla="*/ 192 w 201"/>
                <a:gd name="T35" fmla="*/ 175 h 225"/>
                <a:gd name="T36" fmla="*/ 110 w 201"/>
                <a:gd name="T37" fmla="*/ 222 h 225"/>
                <a:gd name="T38" fmla="*/ 91 w 201"/>
                <a:gd name="T39" fmla="*/ 222 h 225"/>
                <a:gd name="T40" fmla="*/ 9 w 201"/>
                <a:gd name="T41" fmla="*/ 175 h 225"/>
                <a:gd name="T42" fmla="*/ 0 w 201"/>
                <a:gd name="T43" fmla="*/ 159 h 225"/>
                <a:gd name="T44" fmla="*/ 0 w 201"/>
                <a:gd name="T45" fmla="*/ 66 h 225"/>
                <a:gd name="T46" fmla="*/ 9 w 201"/>
                <a:gd name="T47" fmla="*/ 50 h 225"/>
                <a:gd name="T48" fmla="*/ 91 w 201"/>
                <a:gd name="T49" fmla="*/ 3 h 225"/>
                <a:gd name="T50" fmla="*/ 110 w 201"/>
                <a:gd name="T51" fmla="*/ 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5">
                  <a:moveTo>
                    <a:pt x="97" y="14"/>
                  </a:moveTo>
                  <a:cubicBezTo>
                    <a:pt x="15" y="60"/>
                    <a:pt x="15" y="60"/>
                    <a:pt x="15" y="60"/>
                  </a:cubicBezTo>
                  <a:cubicBezTo>
                    <a:pt x="14" y="61"/>
                    <a:pt x="12" y="64"/>
                    <a:pt x="12" y="66"/>
                  </a:cubicBezTo>
                  <a:cubicBezTo>
                    <a:pt x="12" y="159"/>
                    <a:pt x="12" y="159"/>
                    <a:pt x="12" y="159"/>
                  </a:cubicBezTo>
                  <a:cubicBezTo>
                    <a:pt x="12" y="161"/>
                    <a:pt x="14" y="164"/>
                    <a:pt x="15" y="165"/>
                  </a:cubicBezTo>
                  <a:cubicBezTo>
                    <a:pt x="98" y="212"/>
                    <a:pt x="98" y="212"/>
                    <a:pt x="98" y="212"/>
                  </a:cubicBezTo>
                  <a:cubicBezTo>
                    <a:pt x="99" y="213"/>
                    <a:pt x="102" y="213"/>
                    <a:pt x="104" y="212"/>
                  </a:cubicBezTo>
                  <a:cubicBezTo>
                    <a:pt x="186" y="165"/>
                    <a:pt x="186" y="165"/>
                    <a:pt x="186" y="165"/>
                  </a:cubicBezTo>
                  <a:cubicBezTo>
                    <a:pt x="188" y="164"/>
                    <a:pt x="189" y="161"/>
                    <a:pt x="189" y="159"/>
                  </a:cubicBezTo>
                  <a:cubicBezTo>
                    <a:pt x="189" y="66"/>
                    <a:pt x="189" y="66"/>
                    <a:pt x="189" y="66"/>
                  </a:cubicBezTo>
                  <a:cubicBezTo>
                    <a:pt x="189" y="64"/>
                    <a:pt x="188" y="61"/>
                    <a:pt x="186" y="60"/>
                  </a:cubicBezTo>
                  <a:cubicBezTo>
                    <a:pt x="104" y="14"/>
                    <a:pt x="104" y="14"/>
                    <a:pt x="104" y="14"/>
                  </a:cubicBezTo>
                  <a:cubicBezTo>
                    <a:pt x="102" y="13"/>
                    <a:pt x="99" y="13"/>
                    <a:pt x="97" y="14"/>
                  </a:cubicBezTo>
                  <a:close/>
                  <a:moveTo>
                    <a:pt x="110" y="3"/>
                  </a:moveTo>
                  <a:cubicBezTo>
                    <a:pt x="192" y="50"/>
                    <a:pt x="192" y="50"/>
                    <a:pt x="192" y="50"/>
                  </a:cubicBezTo>
                  <a:cubicBezTo>
                    <a:pt x="198" y="53"/>
                    <a:pt x="201" y="60"/>
                    <a:pt x="201" y="66"/>
                  </a:cubicBezTo>
                  <a:cubicBezTo>
                    <a:pt x="201" y="159"/>
                    <a:pt x="201" y="159"/>
                    <a:pt x="201" y="159"/>
                  </a:cubicBezTo>
                  <a:cubicBezTo>
                    <a:pt x="201" y="166"/>
                    <a:pt x="198" y="172"/>
                    <a:pt x="192" y="175"/>
                  </a:cubicBezTo>
                  <a:cubicBezTo>
                    <a:pt x="110" y="222"/>
                    <a:pt x="110" y="222"/>
                    <a:pt x="110" y="222"/>
                  </a:cubicBezTo>
                  <a:cubicBezTo>
                    <a:pt x="104" y="225"/>
                    <a:pt x="97" y="225"/>
                    <a:pt x="91" y="222"/>
                  </a:cubicBezTo>
                  <a:cubicBezTo>
                    <a:pt x="9" y="175"/>
                    <a:pt x="9" y="175"/>
                    <a:pt x="9" y="175"/>
                  </a:cubicBezTo>
                  <a:cubicBezTo>
                    <a:pt x="4" y="172"/>
                    <a:pt x="0" y="166"/>
                    <a:pt x="0" y="159"/>
                  </a:cubicBezTo>
                  <a:cubicBezTo>
                    <a:pt x="0" y="66"/>
                    <a:pt x="0" y="66"/>
                    <a:pt x="0" y="66"/>
                  </a:cubicBezTo>
                  <a:cubicBezTo>
                    <a:pt x="0" y="60"/>
                    <a:pt x="4" y="53"/>
                    <a:pt x="9" y="50"/>
                  </a:cubicBezTo>
                  <a:cubicBezTo>
                    <a:pt x="91" y="3"/>
                    <a:pt x="91" y="3"/>
                    <a:pt x="91" y="3"/>
                  </a:cubicBezTo>
                  <a:cubicBezTo>
                    <a:pt x="97" y="0"/>
                    <a:pt x="105" y="0"/>
                    <a:pt x="110" y="3"/>
                  </a:cubicBezTo>
                  <a:close/>
                </a:path>
              </a:pathLst>
            </a:custGeom>
            <a:solidFill>
              <a:srgbClr val="049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320"/>
            </a:p>
          </p:txBody>
        </p:sp>
      </p:grpSp>
      <p:sp>
        <p:nvSpPr>
          <p:cNvPr id="1953" name="Rectangle 1952">
            <a:extLst>
              <a:ext uri="{FF2B5EF4-FFF2-40B4-BE49-F238E27FC236}">
                <a16:creationId xmlns:a16="http://schemas.microsoft.com/office/drawing/2014/main" id="{0287B771-9090-FB44-A805-5442DAF4573A}"/>
              </a:ext>
            </a:extLst>
          </p:cNvPr>
          <p:cNvSpPr/>
          <p:nvPr/>
        </p:nvSpPr>
        <p:spPr>
          <a:xfrm>
            <a:off x="4954619" y="1488422"/>
            <a:ext cx="4721164" cy="535531"/>
          </a:xfrm>
          <a:prstGeom prst="rect">
            <a:avLst/>
          </a:prstGeom>
        </p:spPr>
        <p:txBody>
          <a:bodyPr wrap="none">
            <a:spAutoFit/>
          </a:bodyPr>
          <a:lstStyle/>
          <a:p>
            <a:pPr algn="ctr" defTabSz="731484">
              <a:defRPr/>
            </a:pPr>
            <a:r>
              <a:rPr lang="en-US" sz="2880" dirty="0">
                <a:solidFill>
                  <a:srgbClr val="0FA1C9"/>
                </a:solidFill>
                <a:latin typeface="Amazon Ember Light" panose="020B0403020204020204" pitchFamily="34" charset="0"/>
                <a:ea typeface="Amazon Ember Light" panose="020B0403020204020204" pitchFamily="34" charset="0"/>
                <a:cs typeface="Amazon Ember Light" panose="020B0403020204020204" pitchFamily="34" charset="0"/>
              </a:rPr>
              <a:t>Device Management Service</a:t>
            </a:r>
          </a:p>
        </p:txBody>
      </p:sp>
      <p:sp>
        <p:nvSpPr>
          <p:cNvPr id="1954" name="Title 1">
            <a:extLst>
              <a:ext uri="{FF2B5EF4-FFF2-40B4-BE49-F238E27FC236}">
                <a16:creationId xmlns:a16="http://schemas.microsoft.com/office/drawing/2014/main" id="{F26941D1-FCF3-4044-86B1-9D90E707DEBA}"/>
              </a:ext>
            </a:extLst>
          </p:cNvPr>
          <p:cNvSpPr txBox="1">
            <a:spLocks/>
          </p:cNvSpPr>
          <p:nvPr/>
        </p:nvSpPr>
        <p:spPr>
          <a:xfrm>
            <a:off x="2128523" y="2373230"/>
            <a:ext cx="10373354" cy="1423786"/>
          </a:xfrm>
          <a:prstGeom prst="rect">
            <a:avLst/>
          </a:prstGeom>
        </p:spPr>
        <p:txBody>
          <a:bodyPr vert="horz" lIns="109728" tIns="54864" rIns="109728" bIns="54864" rtlCol="0" anchor="t">
            <a:noAutofit/>
          </a:bodyPr>
          <a:lstStyle>
            <a:lvl1pPr algn="l" defTabSz="609585" rtl="0" eaLnBrk="1" latinLnBrk="0" hangingPunct="1">
              <a:spcBef>
                <a:spcPct val="0"/>
              </a:spcBef>
              <a:buNone/>
              <a:defRPr sz="3733" b="1"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b="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AWS IoT Device Management helps you onboard, organize, monitor, </a:t>
            </a:r>
            <a:br>
              <a:rPr lang="en-US" sz="2400" b="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b="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and remotely manage your growing number of connected devices.</a:t>
            </a:r>
          </a:p>
        </p:txBody>
      </p:sp>
    </p:spTree>
    <p:extLst>
      <p:ext uri="{BB962C8B-B14F-4D97-AF65-F5344CB8AC3E}">
        <p14:creationId xmlns:p14="http://schemas.microsoft.com/office/powerpoint/2010/main" val="178724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495"/>
                                        </p:tgtEl>
                                        <p:attrNameLst>
                                          <p:attrName>style.visibility</p:attrName>
                                        </p:attrNameLst>
                                      </p:cBhvr>
                                      <p:to>
                                        <p:strVal val="visible"/>
                                      </p:to>
                                    </p:set>
                                    <p:animEffect transition="in" filter="fade">
                                      <p:cBhvr>
                                        <p:cTn id="7" dur="500"/>
                                        <p:tgtEl>
                                          <p:spTgt spid="3495"/>
                                        </p:tgtEl>
                                      </p:cBhvr>
                                    </p:animEffect>
                                  </p:childTnLst>
                                </p:cTn>
                              </p:par>
                              <p:par>
                                <p:cTn id="8" presetID="63" presetClass="path" presetSubtype="0" decel="100000" fill="hold" grpId="1" nodeType="withEffect">
                                  <p:stCondLst>
                                    <p:cond delay="300"/>
                                  </p:stCondLst>
                                  <p:childTnLst>
                                    <p:animMotion origin="layout" path="M 1.66667E-6 -4.5679E-6 L 0.06562 -4.5679E-6 " pathEditMode="relative" rAng="0" ptsTypes="AA">
                                      <p:cBhvr>
                                        <p:cTn id="9" dur="750" spd="-100000" fill="hold"/>
                                        <p:tgtEl>
                                          <p:spTgt spid="3495"/>
                                        </p:tgtEl>
                                        <p:attrNameLst>
                                          <p:attrName>ppt_x</p:attrName>
                                          <p:attrName>ppt_y</p:attrName>
                                        </p:attrNameLst>
                                      </p:cBhvr>
                                      <p:rCtr x="3281" y="0"/>
                                    </p:animMotion>
                                  </p:childTnLst>
                                </p:cTn>
                              </p:par>
                              <p:par>
                                <p:cTn id="10" presetID="10" presetClass="entr" presetSubtype="0" fill="hold" nodeType="withEffect">
                                  <p:stCondLst>
                                    <p:cond delay="300"/>
                                  </p:stCondLst>
                                  <p:childTnLst>
                                    <p:set>
                                      <p:cBhvr>
                                        <p:cTn id="11" dur="1" fill="hold">
                                          <p:stCondLst>
                                            <p:cond delay="0"/>
                                          </p:stCondLst>
                                        </p:cTn>
                                        <p:tgtEl>
                                          <p:spTgt spid="3498"/>
                                        </p:tgtEl>
                                        <p:attrNameLst>
                                          <p:attrName>style.visibility</p:attrName>
                                        </p:attrNameLst>
                                      </p:cBhvr>
                                      <p:to>
                                        <p:strVal val="visible"/>
                                      </p:to>
                                    </p:set>
                                    <p:animEffect transition="in" filter="fade">
                                      <p:cBhvr>
                                        <p:cTn id="12" dur="500"/>
                                        <p:tgtEl>
                                          <p:spTgt spid="3498"/>
                                        </p:tgtEl>
                                      </p:cBhvr>
                                    </p:animEffect>
                                  </p:childTnLst>
                                </p:cTn>
                              </p:par>
                              <p:par>
                                <p:cTn id="13" presetID="42" presetClass="path" presetSubtype="0" decel="100000" fill="hold" nodeType="withEffect">
                                  <p:stCondLst>
                                    <p:cond delay="300"/>
                                  </p:stCondLst>
                                  <p:childTnLst>
                                    <p:animMotion origin="layout" path="M -3.33333E-6 7.40741E-7 L -3.33333E-6 0.06968 " pathEditMode="relative" rAng="0" ptsTypes="AA">
                                      <p:cBhvr>
                                        <p:cTn id="14" dur="750" spd="-100000" fill="hold"/>
                                        <p:tgtEl>
                                          <p:spTgt spid="3498"/>
                                        </p:tgtEl>
                                        <p:attrNameLst>
                                          <p:attrName>ppt_x</p:attrName>
                                          <p:attrName>ppt_y</p:attrName>
                                        </p:attrNameLst>
                                      </p:cBhvr>
                                      <p:rCtr x="0" y="347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932"/>
                                        </p:tgtEl>
                                        <p:attrNameLst>
                                          <p:attrName>style.visibility</p:attrName>
                                        </p:attrNameLst>
                                      </p:cBhvr>
                                      <p:to>
                                        <p:strVal val="visible"/>
                                      </p:to>
                                    </p:set>
                                    <p:animEffect transition="in" filter="fade">
                                      <p:cBhvr>
                                        <p:cTn id="19" dur="500"/>
                                        <p:tgtEl>
                                          <p:spTgt spid="3932"/>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061"/>
                                        </p:tgtEl>
                                        <p:attrNameLst>
                                          <p:attrName>style.visibility</p:attrName>
                                        </p:attrNameLst>
                                      </p:cBhvr>
                                      <p:to>
                                        <p:strVal val="visible"/>
                                      </p:to>
                                    </p:set>
                                    <p:animEffect transition="in" filter="fade">
                                      <p:cBhvr>
                                        <p:cTn id="23" dur="500"/>
                                        <p:tgtEl>
                                          <p:spTgt spid="3061"/>
                                        </p:tgtEl>
                                      </p:cBhvr>
                                    </p:animEffect>
                                  </p:childTnLst>
                                </p:cTn>
                              </p:par>
                              <p:par>
                                <p:cTn id="24" presetID="42" presetClass="path" presetSubtype="0" decel="100000" fill="hold" nodeType="withEffect">
                                  <p:stCondLst>
                                    <p:cond delay="0"/>
                                  </p:stCondLst>
                                  <p:childTnLst>
                                    <p:animMotion origin="layout" path="M -3.33333E-6 7.40741E-7 L -3.33333E-6 0.06968 " pathEditMode="relative" rAng="0" ptsTypes="AA">
                                      <p:cBhvr>
                                        <p:cTn id="25" dur="750" spd="-100000" fill="hold"/>
                                        <p:tgtEl>
                                          <p:spTgt spid="3061"/>
                                        </p:tgtEl>
                                        <p:attrNameLst>
                                          <p:attrName>ppt_x</p:attrName>
                                          <p:attrName>ppt_y</p:attrName>
                                        </p:attrNameLst>
                                      </p:cBhvr>
                                      <p:rCtr x="0" y="3472"/>
                                    </p:animMotion>
                                  </p:childTnLst>
                                </p:cTn>
                              </p:par>
                              <p:par>
                                <p:cTn id="26" presetID="10" presetClass="entr" presetSubtype="0" fill="hold" grpId="0" nodeType="withEffect">
                                  <p:stCondLst>
                                    <p:cond delay="300"/>
                                  </p:stCondLst>
                                  <p:childTnLst>
                                    <p:set>
                                      <p:cBhvr>
                                        <p:cTn id="27" dur="1" fill="hold">
                                          <p:stCondLst>
                                            <p:cond delay="0"/>
                                          </p:stCondLst>
                                        </p:cTn>
                                        <p:tgtEl>
                                          <p:spTgt spid="3496"/>
                                        </p:tgtEl>
                                        <p:attrNameLst>
                                          <p:attrName>style.visibility</p:attrName>
                                        </p:attrNameLst>
                                      </p:cBhvr>
                                      <p:to>
                                        <p:strVal val="visible"/>
                                      </p:to>
                                    </p:set>
                                    <p:animEffect transition="in" filter="fade">
                                      <p:cBhvr>
                                        <p:cTn id="28" dur="500"/>
                                        <p:tgtEl>
                                          <p:spTgt spid="3496"/>
                                        </p:tgtEl>
                                      </p:cBhvr>
                                    </p:animEffect>
                                  </p:childTnLst>
                                </p:cTn>
                              </p:par>
                              <p:par>
                                <p:cTn id="29" presetID="63" presetClass="path" presetSubtype="0" decel="100000" fill="hold" grpId="1" nodeType="withEffect">
                                  <p:stCondLst>
                                    <p:cond delay="300"/>
                                  </p:stCondLst>
                                  <p:childTnLst>
                                    <p:animMotion origin="layout" path="M -1.66667E-6 7.40741E-7 L 0.06563 7.40741E-7 " pathEditMode="relative" rAng="0" ptsTypes="AA">
                                      <p:cBhvr>
                                        <p:cTn id="30" dur="750" spd="-100000" fill="hold"/>
                                        <p:tgtEl>
                                          <p:spTgt spid="3496"/>
                                        </p:tgtEl>
                                        <p:attrNameLst>
                                          <p:attrName>ppt_x</p:attrName>
                                          <p:attrName>ppt_y</p:attrName>
                                        </p:attrNameLst>
                                      </p:cBhvr>
                                      <p:rCtr x="3281" y="0"/>
                                    </p:animMotion>
                                  </p:childTnLst>
                                </p:cTn>
                              </p:par>
                              <p:par>
                                <p:cTn id="31" presetID="10" presetClass="entr" presetSubtype="0" fill="hold" nodeType="withEffect">
                                  <p:stCondLst>
                                    <p:cond delay="750"/>
                                  </p:stCondLst>
                                  <p:childTnLst>
                                    <p:set>
                                      <p:cBhvr>
                                        <p:cTn id="32" dur="1" fill="hold">
                                          <p:stCondLst>
                                            <p:cond delay="0"/>
                                          </p:stCondLst>
                                        </p:cTn>
                                        <p:tgtEl>
                                          <p:spTgt spid="3975"/>
                                        </p:tgtEl>
                                        <p:attrNameLst>
                                          <p:attrName>style.visibility</p:attrName>
                                        </p:attrNameLst>
                                      </p:cBhvr>
                                      <p:to>
                                        <p:strVal val="visible"/>
                                      </p:to>
                                    </p:set>
                                    <p:animEffect transition="in" filter="fade">
                                      <p:cBhvr>
                                        <p:cTn id="33" dur="500"/>
                                        <p:tgtEl>
                                          <p:spTgt spid="3975"/>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3934"/>
                                        </p:tgtEl>
                                        <p:attrNameLst>
                                          <p:attrName>style.visibility</p:attrName>
                                        </p:attrNameLst>
                                      </p:cBhvr>
                                      <p:to>
                                        <p:strVal val="visible"/>
                                      </p:to>
                                    </p:set>
                                    <p:animEffect transition="in" filter="fade">
                                      <p:cBhvr>
                                        <p:cTn id="36" dur="500"/>
                                        <p:tgtEl>
                                          <p:spTgt spid="3934"/>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35"/>
                                        </p:tgtEl>
                                        <p:attrNameLst>
                                          <p:attrName>style.visibility</p:attrName>
                                        </p:attrNameLst>
                                      </p:cBhvr>
                                      <p:to>
                                        <p:strVal val="visible"/>
                                      </p:to>
                                    </p:set>
                                    <p:animEffect transition="in" filter="fade">
                                      <p:cBhvr>
                                        <p:cTn id="39" dur="500"/>
                                        <p:tgtEl>
                                          <p:spTgt spid="3935"/>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3936"/>
                                        </p:tgtEl>
                                        <p:attrNameLst>
                                          <p:attrName>style.visibility</p:attrName>
                                        </p:attrNameLst>
                                      </p:cBhvr>
                                      <p:to>
                                        <p:strVal val="visible"/>
                                      </p:to>
                                    </p:set>
                                    <p:animEffect transition="in" filter="fade">
                                      <p:cBhvr>
                                        <p:cTn id="42" dur="500"/>
                                        <p:tgtEl>
                                          <p:spTgt spid="3936"/>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3937"/>
                                        </p:tgtEl>
                                        <p:attrNameLst>
                                          <p:attrName>style.visibility</p:attrName>
                                        </p:attrNameLst>
                                      </p:cBhvr>
                                      <p:to>
                                        <p:strVal val="visible"/>
                                      </p:to>
                                    </p:set>
                                    <p:animEffect transition="in" filter="fade">
                                      <p:cBhvr>
                                        <p:cTn id="45" dur="500"/>
                                        <p:tgtEl>
                                          <p:spTgt spid="3937"/>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938"/>
                                        </p:tgtEl>
                                        <p:attrNameLst>
                                          <p:attrName>style.visibility</p:attrName>
                                        </p:attrNameLst>
                                      </p:cBhvr>
                                      <p:to>
                                        <p:strVal val="visible"/>
                                      </p:to>
                                    </p:set>
                                    <p:animEffect transition="in" filter="fade">
                                      <p:cBhvr>
                                        <p:cTn id="48" dur="500"/>
                                        <p:tgtEl>
                                          <p:spTgt spid="3938"/>
                                        </p:tgtEl>
                                      </p:cBhvr>
                                    </p:animEffect>
                                  </p:childTnLst>
                                </p:cTn>
                              </p:par>
                              <p:par>
                                <p:cTn id="49" presetID="10" presetClass="entr" presetSubtype="0" fill="hold" nodeType="withEffect">
                                  <p:stCondLst>
                                    <p:cond delay="750"/>
                                  </p:stCondLst>
                                  <p:childTnLst>
                                    <p:set>
                                      <p:cBhvr>
                                        <p:cTn id="50" dur="1" fill="hold">
                                          <p:stCondLst>
                                            <p:cond delay="0"/>
                                          </p:stCondLst>
                                        </p:cTn>
                                        <p:tgtEl>
                                          <p:spTgt spid="3939"/>
                                        </p:tgtEl>
                                        <p:attrNameLst>
                                          <p:attrName>style.visibility</p:attrName>
                                        </p:attrNameLst>
                                      </p:cBhvr>
                                      <p:to>
                                        <p:strVal val="visible"/>
                                      </p:to>
                                    </p:set>
                                    <p:animEffect transition="in" filter="fade">
                                      <p:cBhvr>
                                        <p:cTn id="51" dur="500"/>
                                        <p:tgtEl>
                                          <p:spTgt spid="3939"/>
                                        </p:tgtEl>
                                      </p:cBhvr>
                                    </p:animEffect>
                                  </p:childTnLst>
                                </p:cTn>
                              </p:par>
                              <p:par>
                                <p:cTn id="52" presetID="10" presetClass="entr" presetSubtype="0" fill="hold" nodeType="withEffect">
                                  <p:stCondLst>
                                    <p:cond delay="750"/>
                                  </p:stCondLst>
                                  <p:childTnLst>
                                    <p:set>
                                      <p:cBhvr>
                                        <p:cTn id="53" dur="1" fill="hold">
                                          <p:stCondLst>
                                            <p:cond delay="0"/>
                                          </p:stCondLst>
                                        </p:cTn>
                                        <p:tgtEl>
                                          <p:spTgt spid="4011"/>
                                        </p:tgtEl>
                                        <p:attrNameLst>
                                          <p:attrName>style.visibility</p:attrName>
                                        </p:attrNameLst>
                                      </p:cBhvr>
                                      <p:to>
                                        <p:strVal val="visible"/>
                                      </p:to>
                                    </p:set>
                                    <p:animEffect transition="in" filter="fade">
                                      <p:cBhvr>
                                        <p:cTn id="54" dur="500"/>
                                        <p:tgtEl>
                                          <p:spTgt spid="4011"/>
                                        </p:tgtEl>
                                      </p:cBhvr>
                                    </p:animEffect>
                                  </p:childTnLst>
                                </p:cTn>
                              </p:par>
                              <p:par>
                                <p:cTn id="55" presetID="10" presetClass="entr" presetSubtype="0" fill="hold" nodeType="withEffect">
                                  <p:stCondLst>
                                    <p:cond delay="750"/>
                                  </p:stCondLst>
                                  <p:childTnLst>
                                    <p:set>
                                      <p:cBhvr>
                                        <p:cTn id="56" dur="1" fill="hold">
                                          <p:stCondLst>
                                            <p:cond delay="0"/>
                                          </p:stCondLst>
                                        </p:cTn>
                                        <p:tgtEl>
                                          <p:spTgt spid="4047"/>
                                        </p:tgtEl>
                                        <p:attrNameLst>
                                          <p:attrName>style.visibility</p:attrName>
                                        </p:attrNameLst>
                                      </p:cBhvr>
                                      <p:to>
                                        <p:strVal val="visible"/>
                                      </p:to>
                                    </p:set>
                                    <p:animEffect transition="in" filter="fade">
                                      <p:cBhvr>
                                        <p:cTn id="57" dur="500"/>
                                        <p:tgtEl>
                                          <p:spTgt spid="4047"/>
                                        </p:tgtEl>
                                      </p:cBhvr>
                                    </p:animEffect>
                                  </p:childTnLst>
                                </p:cTn>
                              </p:par>
                              <p:par>
                                <p:cTn id="58" presetID="10" presetClass="entr" presetSubtype="0" fill="hold" nodeType="withEffect">
                                  <p:stCondLst>
                                    <p:cond delay="750"/>
                                  </p:stCondLst>
                                  <p:childTnLst>
                                    <p:set>
                                      <p:cBhvr>
                                        <p:cTn id="59" dur="1" fill="hold">
                                          <p:stCondLst>
                                            <p:cond delay="0"/>
                                          </p:stCondLst>
                                        </p:cTn>
                                        <p:tgtEl>
                                          <p:spTgt spid="4083"/>
                                        </p:tgtEl>
                                        <p:attrNameLst>
                                          <p:attrName>style.visibility</p:attrName>
                                        </p:attrNameLst>
                                      </p:cBhvr>
                                      <p:to>
                                        <p:strVal val="visible"/>
                                      </p:to>
                                    </p:set>
                                    <p:animEffect transition="in" filter="fade">
                                      <p:cBhvr>
                                        <p:cTn id="60" dur="500"/>
                                        <p:tgtEl>
                                          <p:spTgt spid="408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33"/>
                                        </p:tgtEl>
                                        <p:attrNameLst>
                                          <p:attrName>style.visibility</p:attrName>
                                        </p:attrNameLst>
                                      </p:cBhvr>
                                      <p:to>
                                        <p:strVal val="visible"/>
                                      </p:to>
                                    </p:set>
                                    <p:animEffect transition="in" filter="fade">
                                      <p:cBhvr>
                                        <p:cTn id="65" dur="500"/>
                                        <p:tgtEl>
                                          <p:spTgt spid="3933"/>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2615"/>
                                        </p:tgtEl>
                                        <p:attrNameLst>
                                          <p:attrName>style.visibility</p:attrName>
                                        </p:attrNameLst>
                                      </p:cBhvr>
                                      <p:to>
                                        <p:strVal val="visible"/>
                                      </p:to>
                                    </p:set>
                                    <p:animEffect transition="in" filter="fade">
                                      <p:cBhvr>
                                        <p:cTn id="69" dur="500"/>
                                        <p:tgtEl>
                                          <p:spTgt spid="2615"/>
                                        </p:tgtEl>
                                      </p:cBhvr>
                                    </p:animEffect>
                                  </p:childTnLst>
                                </p:cTn>
                              </p:par>
                              <p:par>
                                <p:cTn id="70" presetID="42" presetClass="path" presetSubtype="0" decel="100000" fill="hold" nodeType="withEffect">
                                  <p:stCondLst>
                                    <p:cond delay="0"/>
                                  </p:stCondLst>
                                  <p:childTnLst>
                                    <p:animMotion origin="layout" path="M -1.25E-6 -4.44444E-6 L -1.25E-6 0.06968 " pathEditMode="relative" rAng="0" ptsTypes="AA">
                                      <p:cBhvr>
                                        <p:cTn id="71" dur="750" spd="-100000" fill="hold"/>
                                        <p:tgtEl>
                                          <p:spTgt spid="2615"/>
                                        </p:tgtEl>
                                        <p:attrNameLst>
                                          <p:attrName>ppt_x</p:attrName>
                                          <p:attrName>ppt_y</p:attrName>
                                        </p:attrNameLst>
                                      </p:cBhvr>
                                      <p:rCtr x="0" y="3472"/>
                                    </p:animMotion>
                                  </p:childTnLst>
                                </p:cTn>
                              </p:par>
                              <p:par>
                                <p:cTn id="72" presetID="10" presetClass="entr" presetSubtype="0" fill="hold" grpId="0" nodeType="withEffect">
                                  <p:stCondLst>
                                    <p:cond delay="300"/>
                                  </p:stCondLst>
                                  <p:childTnLst>
                                    <p:set>
                                      <p:cBhvr>
                                        <p:cTn id="73" dur="1" fill="hold">
                                          <p:stCondLst>
                                            <p:cond delay="0"/>
                                          </p:stCondLst>
                                        </p:cTn>
                                        <p:tgtEl>
                                          <p:spTgt spid="3497"/>
                                        </p:tgtEl>
                                        <p:attrNameLst>
                                          <p:attrName>style.visibility</p:attrName>
                                        </p:attrNameLst>
                                      </p:cBhvr>
                                      <p:to>
                                        <p:strVal val="visible"/>
                                      </p:to>
                                    </p:set>
                                    <p:animEffect transition="in" filter="fade">
                                      <p:cBhvr>
                                        <p:cTn id="74" dur="500"/>
                                        <p:tgtEl>
                                          <p:spTgt spid="3497"/>
                                        </p:tgtEl>
                                      </p:cBhvr>
                                    </p:animEffect>
                                  </p:childTnLst>
                                </p:cTn>
                              </p:par>
                              <p:par>
                                <p:cTn id="75" presetID="63" presetClass="path" presetSubtype="0" decel="100000" fill="hold" grpId="1" nodeType="withEffect">
                                  <p:stCondLst>
                                    <p:cond delay="300"/>
                                  </p:stCondLst>
                                  <p:childTnLst>
                                    <p:animMotion origin="layout" path="M 4.375E-6 -2.22222E-6 L 0.06562 -2.22222E-6 " pathEditMode="relative" rAng="0" ptsTypes="AA">
                                      <p:cBhvr>
                                        <p:cTn id="76" dur="750" spd="-100000" fill="hold"/>
                                        <p:tgtEl>
                                          <p:spTgt spid="3497"/>
                                        </p:tgtEl>
                                        <p:attrNameLst>
                                          <p:attrName>ppt_x</p:attrName>
                                          <p:attrName>ppt_y</p:attrName>
                                        </p:attrNameLst>
                                      </p:cBhvr>
                                      <p:rCtr x="3281" y="0"/>
                                    </p:animMotion>
                                  </p:childTnLst>
                                </p:cTn>
                              </p:par>
                            </p:childTnLst>
                          </p:cTn>
                        </p:par>
                        <p:par>
                          <p:cTn id="77" fill="hold">
                            <p:stCondLst>
                              <p:cond delay="1550"/>
                            </p:stCondLst>
                            <p:childTnLst>
                              <p:par>
                                <p:cTn id="78" presetID="10" presetClass="entr" presetSubtype="0" fill="hold" nodeType="afterEffect">
                                  <p:stCondLst>
                                    <p:cond delay="0"/>
                                  </p:stCondLst>
                                  <p:childTnLst>
                                    <p:set>
                                      <p:cBhvr>
                                        <p:cTn id="79" dur="1" fill="hold">
                                          <p:stCondLst>
                                            <p:cond delay="0"/>
                                          </p:stCondLst>
                                        </p:cTn>
                                        <p:tgtEl>
                                          <p:spTgt spid="4124"/>
                                        </p:tgtEl>
                                        <p:attrNameLst>
                                          <p:attrName>style.visibility</p:attrName>
                                        </p:attrNameLst>
                                      </p:cBhvr>
                                      <p:to>
                                        <p:strVal val="visible"/>
                                      </p:to>
                                    </p:set>
                                    <p:animEffect transition="in" filter="fade">
                                      <p:cBhvr>
                                        <p:cTn id="80" dur="500"/>
                                        <p:tgtEl>
                                          <p:spTgt spid="4124"/>
                                        </p:tgtEl>
                                      </p:cBhvr>
                                    </p:animEffect>
                                  </p:childTnLst>
                                </p:cTn>
                              </p:par>
                              <p:par>
                                <p:cTn id="81" presetID="10" presetClass="entr" presetSubtype="0" fill="hold" grpId="0" nodeType="withEffect">
                                  <p:stCondLst>
                                    <p:cond delay="300"/>
                                  </p:stCondLst>
                                  <p:childTnLst>
                                    <p:set>
                                      <p:cBhvr>
                                        <p:cTn id="82" dur="1" fill="hold">
                                          <p:stCondLst>
                                            <p:cond delay="0"/>
                                          </p:stCondLst>
                                        </p:cTn>
                                        <p:tgtEl>
                                          <p:spTgt spid="4119"/>
                                        </p:tgtEl>
                                        <p:attrNameLst>
                                          <p:attrName>style.visibility</p:attrName>
                                        </p:attrNameLst>
                                      </p:cBhvr>
                                      <p:to>
                                        <p:strVal val="visible"/>
                                      </p:to>
                                    </p:set>
                                    <p:animEffect transition="in" filter="fade">
                                      <p:cBhvr>
                                        <p:cTn id="83" dur="500"/>
                                        <p:tgtEl>
                                          <p:spTgt spid="4119"/>
                                        </p:tgtEl>
                                      </p:cBhvr>
                                    </p:animEffect>
                                  </p:childTnLst>
                                </p:cTn>
                              </p:par>
                              <p:par>
                                <p:cTn id="84" presetID="10" presetClass="entr" presetSubtype="0" fill="hold" grpId="0" nodeType="withEffect">
                                  <p:stCondLst>
                                    <p:cond delay="300"/>
                                  </p:stCondLst>
                                  <p:childTnLst>
                                    <p:set>
                                      <p:cBhvr>
                                        <p:cTn id="85" dur="1" fill="hold">
                                          <p:stCondLst>
                                            <p:cond delay="0"/>
                                          </p:stCondLst>
                                        </p:cTn>
                                        <p:tgtEl>
                                          <p:spTgt spid="4120"/>
                                        </p:tgtEl>
                                        <p:attrNameLst>
                                          <p:attrName>style.visibility</p:attrName>
                                        </p:attrNameLst>
                                      </p:cBhvr>
                                      <p:to>
                                        <p:strVal val="visible"/>
                                      </p:to>
                                    </p:set>
                                    <p:animEffect transition="in" filter="fade">
                                      <p:cBhvr>
                                        <p:cTn id="86" dur="500"/>
                                        <p:tgtEl>
                                          <p:spTgt spid="4120"/>
                                        </p:tgtEl>
                                      </p:cBhvr>
                                    </p:animEffect>
                                  </p:childTnLst>
                                </p:cTn>
                              </p:par>
                              <p:par>
                                <p:cTn id="87" presetID="10" presetClass="entr" presetSubtype="0" fill="hold" grpId="0" nodeType="withEffect">
                                  <p:stCondLst>
                                    <p:cond delay="300"/>
                                  </p:stCondLst>
                                  <p:childTnLst>
                                    <p:set>
                                      <p:cBhvr>
                                        <p:cTn id="88" dur="1" fill="hold">
                                          <p:stCondLst>
                                            <p:cond delay="0"/>
                                          </p:stCondLst>
                                        </p:cTn>
                                        <p:tgtEl>
                                          <p:spTgt spid="4121"/>
                                        </p:tgtEl>
                                        <p:attrNameLst>
                                          <p:attrName>style.visibility</p:attrName>
                                        </p:attrNameLst>
                                      </p:cBhvr>
                                      <p:to>
                                        <p:strVal val="visible"/>
                                      </p:to>
                                    </p:set>
                                    <p:animEffect transition="in" filter="fade">
                                      <p:cBhvr>
                                        <p:cTn id="89" dur="500"/>
                                        <p:tgtEl>
                                          <p:spTgt spid="4121"/>
                                        </p:tgtEl>
                                      </p:cBhvr>
                                    </p:animEffect>
                                  </p:childTnLst>
                                </p:cTn>
                              </p:par>
                              <p:par>
                                <p:cTn id="90" presetID="10" presetClass="entr" presetSubtype="0" fill="hold" grpId="0" nodeType="withEffect">
                                  <p:stCondLst>
                                    <p:cond delay="300"/>
                                  </p:stCondLst>
                                  <p:childTnLst>
                                    <p:set>
                                      <p:cBhvr>
                                        <p:cTn id="91" dur="1" fill="hold">
                                          <p:stCondLst>
                                            <p:cond delay="0"/>
                                          </p:stCondLst>
                                        </p:cTn>
                                        <p:tgtEl>
                                          <p:spTgt spid="4122"/>
                                        </p:tgtEl>
                                        <p:attrNameLst>
                                          <p:attrName>style.visibility</p:attrName>
                                        </p:attrNameLst>
                                      </p:cBhvr>
                                      <p:to>
                                        <p:strVal val="visible"/>
                                      </p:to>
                                    </p:set>
                                    <p:animEffect transition="in" filter="fade">
                                      <p:cBhvr>
                                        <p:cTn id="92" dur="500"/>
                                        <p:tgtEl>
                                          <p:spTgt spid="4122"/>
                                        </p:tgtEl>
                                      </p:cBhvr>
                                    </p:animEffect>
                                  </p:childTnLst>
                                </p:cTn>
                              </p:par>
                              <p:par>
                                <p:cTn id="93" presetID="10" presetClass="entr" presetSubtype="0" fill="hold" grpId="0" nodeType="withEffect">
                                  <p:stCondLst>
                                    <p:cond delay="300"/>
                                  </p:stCondLst>
                                  <p:childTnLst>
                                    <p:set>
                                      <p:cBhvr>
                                        <p:cTn id="94" dur="1" fill="hold">
                                          <p:stCondLst>
                                            <p:cond delay="0"/>
                                          </p:stCondLst>
                                        </p:cTn>
                                        <p:tgtEl>
                                          <p:spTgt spid="4123"/>
                                        </p:tgtEl>
                                        <p:attrNameLst>
                                          <p:attrName>style.visibility</p:attrName>
                                        </p:attrNameLst>
                                      </p:cBhvr>
                                      <p:to>
                                        <p:strVal val="visible"/>
                                      </p:to>
                                    </p:set>
                                    <p:animEffect transition="in" filter="fade">
                                      <p:cBhvr>
                                        <p:cTn id="95" dur="500"/>
                                        <p:tgtEl>
                                          <p:spTgt spid="4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5" grpId="0"/>
      <p:bldP spid="3495" grpId="1"/>
      <p:bldP spid="3496" grpId="0"/>
      <p:bldP spid="3496" grpId="1"/>
      <p:bldP spid="3497" grpId="0"/>
      <p:bldP spid="3497" grpId="1"/>
      <p:bldP spid="3934" grpId="0" animBg="1"/>
      <p:bldP spid="3935" grpId="0" animBg="1"/>
      <p:bldP spid="3936" grpId="0" animBg="1"/>
      <p:bldP spid="3937" grpId="0" animBg="1"/>
      <p:bldP spid="3938" grpId="0" animBg="1"/>
      <p:bldP spid="4119" grpId="0" animBg="1"/>
      <p:bldP spid="4120" grpId="0" animBg="1"/>
      <p:bldP spid="4121" grpId="0" animBg="1"/>
      <p:bldP spid="4122" grpId="0" animBg="1"/>
      <p:bldP spid="41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Straight Connector 146">
            <a:extLst>
              <a:ext uri="{FF2B5EF4-FFF2-40B4-BE49-F238E27FC236}">
                <a16:creationId xmlns:a16="http://schemas.microsoft.com/office/drawing/2014/main" id="{2992F1CA-3964-4CF4-8C97-8DCC735E215C}"/>
              </a:ext>
            </a:extLst>
          </p:cNvPr>
          <p:cNvCxnSpPr>
            <a:cxnSpLocks/>
          </p:cNvCxnSpPr>
          <p:nvPr/>
        </p:nvCxnSpPr>
        <p:spPr>
          <a:xfrm>
            <a:off x="3532752" y="1356360"/>
            <a:ext cx="7564896" cy="0"/>
          </a:xfrm>
          <a:prstGeom prst="line">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cxnSp>
      <p:sp>
        <p:nvSpPr>
          <p:cNvPr id="177" name="Content Placeholder 3">
            <a:extLst>
              <a:ext uri="{FF2B5EF4-FFF2-40B4-BE49-F238E27FC236}">
                <a16:creationId xmlns:a16="http://schemas.microsoft.com/office/drawing/2014/main" id="{C945EAE9-0C04-C445-859B-366B7E45D30E}"/>
              </a:ext>
            </a:extLst>
          </p:cNvPr>
          <p:cNvSpPr txBox="1">
            <a:spLocks/>
          </p:cNvSpPr>
          <p:nvPr/>
        </p:nvSpPr>
        <p:spPr>
          <a:xfrm>
            <a:off x="2418081" y="5919781"/>
            <a:ext cx="2174663" cy="1063886"/>
          </a:xfrm>
          <a:prstGeom prst="rect">
            <a:avLst/>
          </a:prstGeom>
        </p:spPr>
        <p:txBody>
          <a:bodyPr vert="horz" lIns="109728" tIns="54864" rIns="109728" bIns="54864"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822960">
              <a:lnSpc>
                <a:spcPct val="90000"/>
              </a:lnSpc>
            </a:pPr>
            <a:r>
              <a:rPr lang="en-US" sz="1920" dirty="0">
                <a:solidFill>
                  <a:schemeClr val="tx2"/>
                </a:solidFill>
                <a:latin typeface="Amazon Ember" panose="020B0603020204020204" pitchFamily="34" charset="0"/>
              </a:rPr>
              <a:t>Batch Fleet Provisioning</a:t>
            </a:r>
          </a:p>
        </p:txBody>
      </p:sp>
      <p:sp>
        <p:nvSpPr>
          <p:cNvPr id="178" name="Content Placeholder 3">
            <a:extLst>
              <a:ext uri="{FF2B5EF4-FFF2-40B4-BE49-F238E27FC236}">
                <a16:creationId xmlns:a16="http://schemas.microsoft.com/office/drawing/2014/main" id="{0AE76C13-CA43-AE4A-9B2D-61DA32DBA07E}"/>
              </a:ext>
            </a:extLst>
          </p:cNvPr>
          <p:cNvSpPr txBox="1">
            <a:spLocks/>
          </p:cNvSpPr>
          <p:nvPr/>
        </p:nvSpPr>
        <p:spPr>
          <a:xfrm>
            <a:off x="4642317" y="5919781"/>
            <a:ext cx="2733278" cy="1063886"/>
          </a:xfrm>
          <a:prstGeom prst="rect">
            <a:avLst/>
          </a:prstGeom>
        </p:spPr>
        <p:txBody>
          <a:bodyPr vert="horz" lIns="109728" tIns="54864" rIns="109728" bIns="54864"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822960">
              <a:lnSpc>
                <a:spcPct val="90000"/>
              </a:lnSpc>
            </a:pPr>
            <a:r>
              <a:rPr lang="en-US" sz="1920" dirty="0">
                <a:solidFill>
                  <a:srgbClr val="474746"/>
                </a:solidFill>
                <a:latin typeface="Amazon Ember" panose="020B0603020204020204" pitchFamily="34" charset="0"/>
              </a:rPr>
              <a:t>Real-time </a:t>
            </a:r>
            <a:br>
              <a:rPr lang="en-US" sz="1920" dirty="0">
                <a:solidFill>
                  <a:srgbClr val="474746"/>
                </a:solidFill>
                <a:latin typeface="Amazon Ember" panose="020B0603020204020204" pitchFamily="34" charset="0"/>
              </a:rPr>
            </a:br>
            <a:r>
              <a:rPr lang="en-US" sz="1920" dirty="0">
                <a:solidFill>
                  <a:srgbClr val="474746"/>
                </a:solidFill>
                <a:latin typeface="Amazon Ember" panose="020B0603020204020204" pitchFamily="34" charset="0"/>
              </a:rPr>
              <a:t>Fleet </a:t>
            </a:r>
            <a:r>
              <a:rPr lang="en-US" sz="1920">
                <a:solidFill>
                  <a:srgbClr val="474746"/>
                </a:solidFill>
                <a:latin typeface="Amazon Ember" panose="020B0603020204020204" pitchFamily="34" charset="0"/>
              </a:rPr>
              <a:t>Index &amp; </a:t>
            </a:r>
            <a:r>
              <a:rPr lang="en-US" sz="1920" dirty="0">
                <a:solidFill>
                  <a:srgbClr val="474746"/>
                </a:solidFill>
                <a:latin typeface="Amazon Ember" panose="020B0603020204020204" pitchFamily="34" charset="0"/>
              </a:rPr>
              <a:t>Search</a:t>
            </a:r>
          </a:p>
        </p:txBody>
      </p:sp>
      <p:sp>
        <p:nvSpPr>
          <p:cNvPr id="179" name="Content Placeholder 3">
            <a:extLst>
              <a:ext uri="{FF2B5EF4-FFF2-40B4-BE49-F238E27FC236}">
                <a16:creationId xmlns:a16="http://schemas.microsoft.com/office/drawing/2014/main" id="{B9122487-F6BC-244C-93D0-4ABBDFA522A9}"/>
              </a:ext>
            </a:extLst>
          </p:cNvPr>
          <p:cNvSpPr txBox="1">
            <a:spLocks/>
          </p:cNvSpPr>
          <p:nvPr/>
        </p:nvSpPr>
        <p:spPr>
          <a:xfrm>
            <a:off x="7371184" y="5919782"/>
            <a:ext cx="2217205" cy="662725"/>
          </a:xfrm>
          <a:prstGeom prst="rect">
            <a:avLst/>
          </a:prstGeom>
        </p:spPr>
        <p:txBody>
          <a:bodyPr vert="horz" lIns="109728" tIns="54864" rIns="109728" bIns="54864"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822960">
              <a:lnSpc>
                <a:spcPct val="90000"/>
              </a:lnSpc>
            </a:pPr>
            <a:r>
              <a:rPr lang="it-IT" sz="1920" dirty="0">
                <a:solidFill>
                  <a:srgbClr val="474746"/>
                </a:solidFill>
                <a:latin typeface="Amazon Ember" panose="020B0603020204020204" pitchFamily="34" charset="0"/>
              </a:rPr>
              <a:t>Fine Grained Device Logging </a:t>
            </a:r>
            <a:br>
              <a:rPr lang="it-IT" sz="1920">
                <a:solidFill>
                  <a:srgbClr val="474746"/>
                </a:solidFill>
                <a:latin typeface="Amazon Ember" panose="020B0603020204020204" pitchFamily="34" charset="0"/>
              </a:rPr>
            </a:br>
            <a:r>
              <a:rPr lang="it-IT" sz="1920">
                <a:solidFill>
                  <a:srgbClr val="474746"/>
                </a:solidFill>
                <a:latin typeface="Amazon Ember" panose="020B0603020204020204" pitchFamily="34" charset="0"/>
              </a:rPr>
              <a:t>&amp; </a:t>
            </a:r>
            <a:r>
              <a:rPr lang="it-IT" sz="1920" dirty="0">
                <a:solidFill>
                  <a:srgbClr val="474746"/>
                </a:solidFill>
                <a:latin typeface="Amazon Ember" panose="020B0603020204020204" pitchFamily="34" charset="0"/>
              </a:rPr>
              <a:t>Monitoring</a:t>
            </a:r>
            <a:endParaRPr lang="en-US" sz="1920" dirty="0">
              <a:solidFill>
                <a:srgbClr val="474746"/>
              </a:solidFill>
              <a:latin typeface="Amazon Ember" panose="020B0603020204020204" pitchFamily="34" charset="0"/>
            </a:endParaRPr>
          </a:p>
        </p:txBody>
      </p:sp>
      <p:sp>
        <p:nvSpPr>
          <p:cNvPr id="180" name="Content Placeholder 3">
            <a:extLst>
              <a:ext uri="{FF2B5EF4-FFF2-40B4-BE49-F238E27FC236}">
                <a16:creationId xmlns:a16="http://schemas.microsoft.com/office/drawing/2014/main" id="{8B7A8437-778F-8440-BCEA-267FDCD60B74}"/>
              </a:ext>
            </a:extLst>
          </p:cNvPr>
          <p:cNvSpPr txBox="1">
            <a:spLocks/>
          </p:cNvSpPr>
          <p:nvPr/>
        </p:nvSpPr>
        <p:spPr>
          <a:xfrm>
            <a:off x="9696319" y="5919782"/>
            <a:ext cx="2389813" cy="795160"/>
          </a:xfrm>
          <a:prstGeom prst="rect">
            <a:avLst/>
          </a:prstGeom>
        </p:spPr>
        <p:txBody>
          <a:bodyPr vert="horz" lIns="109728" tIns="54864" rIns="109728" bIns="54864" rtlCol="0">
            <a:noAutofit/>
          </a:bodyPr>
          <a:lstStyle>
            <a:lvl1pPr marL="0" indent="0" algn="l" defTabSz="457200" rtl="0" eaLnBrk="1" latinLnBrk="0" hangingPunct="1">
              <a:spcBef>
                <a:spcPct val="20000"/>
              </a:spcBef>
              <a:buFontTx/>
              <a:buNone/>
              <a:defRPr sz="2400" b="0" i="0" kern="1200">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822960">
              <a:lnSpc>
                <a:spcPct val="90000"/>
              </a:lnSpc>
            </a:pPr>
            <a:r>
              <a:rPr lang="en-US" sz="1920" dirty="0">
                <a:solidFill>
                  <a:srgbClr val="474746"/>
                </a:solidFill>
                <a:latin typeface="Amazon Ember" panose="020B0603020204020204" pitchFamily="34" charset="0"/>
              </a:rPr>
              <a:t>Over the </a:t>
            </a:r>
            <a:br>
              <a:rPr lang="en-US" sz="1920" dirty="0">
                <a:solidFill>
                  <a:srgbClr val="474746"/>
                </a:solidFill>
                <a:latin typeface="Amazon Ember" panose="020B0603020204020204" pitchFamily="34" charset="0"/>
              </a:rPr>
            </a:br>
            <a:r>
              <a:rPr lang="en-US" sz="1920" dirty="0">
                <a:solidFill>
                  <a:srgbClr val="474746"/>
                </a:solidFill>
                <a:latin typeface="Amazon Ember" panose="020B0603020204020204" pitchFamily="34" charset="0"/>
              </a:rPr>
              <a:t>Air Updates</a:t>
            </a:r>
          </a:p>
        </p:txBody>
      </p:sp>
      <p:sp>
        <p:nvSpPr>
          <p:cNvPr id="181" name="Hexagon 180">
            <a:extLst>
              <a:ext uri="{FF2B5EF4-FFF2-40B4-BE49-F238E27FC236}">
                <a16:creationId xmlns:a16="http://schemas.microsoft.com/office/drawing/2014/main" id="{11CDB05F-B93B-414E-9680-F6DC7D5CA899}"/>
              </a:ext>
            </a:extLst>
          </p:cNvPr>
          <p:cNvSpPr/>
          <p:nvPr/>
        </p:nvSpPr>
        <p:spPr>
          <a:xfrm>
            <a:off x="7025601" y="3020714"/>
            <a:ext cx="2723056" cy="2460227"/>
          </a:xfrm>
          <a:prstGeom prst="hexagon">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731502"/>
            <a:endParaRPr lang="en-US" sz="2542" dirty="0">
              <a:solidFill>
                <a:prstClr val="white"/>
              </a:solidFill>
              <a:latin typeface="Arial"/>
            </a:endParaRPr>
          </a:p>
        </p:txBody>
      </p:sp>
      <p:sp>
        <p:nvSpPr>
          <p:cNvPr id="182" name="Hexagon 181">
            <a:extLst>
              <a:ext uri="{FF2B5EF4-FFF2-40B4-BE49-F238E27FC236}">
                <a16:creationId xmlns:a16="http://schemas.microsoft.com/office/drawing/2014/main" id="{301026A7-F084-334A-8673-4A6C6818A08C}"/>
              </a:ext>
            </a:extLst>
          </p:cNvPr>
          <p:cNvSpPr/>
          <p:nvPr/>
        </p:nvSpPr>
        <p:spPr>
          <a:xfrm>
            <a:off x="2176242" y="3020714"/>
            <a:ext cx="2723056" cy="2460227"/>
          </a:xfrm>
          <a:prstGeom prst="hexagon">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731502"/>
            <a:endParaRPr lang="en-US" sz="2542" dirty="0">
              <a:solidFill>
                <a:prstClr val="white"/>
              </a:solidFill>
              <a:latin typeface="Arial"/>
            </a:endParaRPr>
          </a:p>
        </p:txBody>
      </p:sp>
      <p:sp>
        <p:nvSpPr>
          <p:cNvPr id="183" name="Hexagon 182">
            <a:extLst>
              <a:ext uri="{FF2B5EF4-FFF2-40B4-BE49-F238E27FC236}">
                <a16:creationId xmlns:a16="http://schemas.microsoft.com/office/drawing/2014/main" id="{D51A8495-D3AB-8E45-A104-67AEFB656E3C}"/>
              </a:ext>
            </a:extLst>
          </p:cNvPr>
          <p:cNvSpPr/>
          <p:nvPr/>
        </p:nvSpPr>
        <p:spPr>
          <a:xfrm>
            <a:off x="4603598" y="3020714"/>
            <a:ext cx="2723056" cy="2460227"/>
          </a:xfrm>
          <a:prstGeom prst="hexagon">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731502"/>
            <a:endParaRPr lang="en-US" sz="2542" dirty="0">
              <a:solidFill>
                <a:prstClr val="white"/>
              </a:solidFill>
              <a:latin typeface="Arial"/>
            </a:endParaRPr>
          </a:p>
        </p:txBody>
      </p:sp>
      <p:sp>
        <p:nvSpPr>
          <p:cNvPr id="184" name="Hexagon 183">
            <a:extLst>
              <a:ext uri="{FF2B5EF4-FFF2-40B4-BE49-F238E27FC236}">
                <a16:creationId xmlns:a16="http://schemas.microsoft.com/office/drawing/2014/main" id="{7F22D6EA-D1CF-E547-86CA-FD0BBE4EF4AB}"/>
              </a:ext>
            </a:extLst>
          </p:cNvPr>
          <p:cNvSpPr/>
          <p:nvPr/>
        </p:nvSpPr>
        <p:spPr>
          <a:xfrm>
            <a:off x="9458308" y="3020714"/>
            <a:ext cx="2723056" cy="2460227"/>
          </a:xfrm>
          <a:prstGeom prst="hexagon">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defTabSz="731502"/>
            <a:endParaRPr lang="en-US" sz="2542" dirty="0">
              <a:solidFill>
                <a:prstClr val="white"/>
              </a:solidFill>
              <a:latin typeface="Arial"/>
            </a:endParaRPr>
          </a:p>
        </p:txBody>
      </p:sp>
      <p:grpSp>
        <p:nvGrpSpPr>
          <p:cNvPr id="185" name="Group 184">
            <a:extLst>
              <a:ext uri="{FF2B5EF4-FFF2-40B4-BE49-F238E27FC236}">
                <a16:creationId xmlns:a16="http://schemas.microsoft.com/office/drawing/2014/main" id="{259660BB-05EB-0B43-9F59-2F725A648A69}"/>
              </a:ext>
            </a:extLst>
          </p:cNvPr>
          <p:cNvGrpSpPr/>
          <p:nvPr/>
        </p:nvGrpSpPr>
        <p:grpSpPr>
          <a:xfrm>
            <a:off x="10075786" y="3582756"/>
            <a:ext cx="1359025" cy="1438966"/>
            <a:chOff x="6571373" y="2391958"/>
            <a:chExt cx="467058" cy="494531"/>
          </a:xfrm>
        </p:grpSpPr>
        <p:grpSp>
          <p:nvGrpSpPr>
            <p:cNvPr id="186" name="Group 185">
              <a:extLst>
                <a:ext uri="{FF2B5EF4-FFF2-40B4-BE49-F238E27FC236}">
                  <a16:creationId xmlns:a16="http://schemas.microsoft.com/office/drawing/2014/main" id="{A09F7FC5-97FF-AF48-8F05-0C60AC48374F}"/>
                </a:ext>
              </a:extLst>
            </p:cNvPr>
            <p:cNvGrpSpPr/>
            <p:nvPr/>
          </p:nvGrpSpPr>
          <p:grpSpPr>
            <a:xfrm>
              <a:off x="6702764" y="2391958"/>
              <a:ext cx="335667" cy="227748"/>
              <a:chOff x="8629815" y="3545437"/>
              <a:chExt cx="243539" cy="165240"/>
            </a:xfrm>
          </p:grpSpPr>
          <p:sp>
            <p:nvSpPr>
              <p:cNvPr id="194" name="Freeform: Shape 143">
                <a:extLst>
                  <a:ext uri="{FF2B5EF4-FFF2-40B4-BE49-F238E27FC236}">
                    <a16:creationId xmlns:a16="http://schemas.microsoft.com/office/drawing/2014/main" id="{2B72FD99-4AD6-5C41-8FFB-6D56869FEA85}"/>
                  </a:ext>
                </a:extLst>
              </p:cNvPr>
              <p:cNvSpPr/>
              <p:nvPr/>
            </p:nvSpPr>
            <p:spPr>
              <a:xfrm>
                <a:off x="8629863" y="3545437"/>
                <a:ext cx="243491" cy="165240"/>
              </a:xfrm>
              <a:custGeom>
                <a:avLst/>
                <a:gdLst>
                  <a:gd name="connsiteX0" fmla="*/ 261620 w 698500"/>
                  <a:gd name="connsiteY0" fmla="*/ 0 h 474020"/>
                  <a:gd name="connsiteX1" fmla="*/ 698500 w 698500"/>
                  <a:gd name="connsiteY1" fmla="*/ 0 h 474020"/>
                  <a:gd name="connsiteX2" fmla="*/ 698500 w 698500"/>
                  <a:gd name="connsiteY2" fmla="*/ 468940 h 474020"/>
                  <a:gd name="connsiteX3" fmla="*/ 543560 w 698500"/>
                  <a:gd name="connsiteY3" fmla="*/ 468940 h 474020"/>
                  <a:gd name="connsiteX4" fmla="*/ 543560 w 698500"/>
                  <a:gd name="connsiteY4" fmla="*/ 474020 h 474020"/>
                  <a:gd name="connsiteX5" fmla="*/ 106680 w 698500"/>
                  <a:gd name="connsiteY5" fmla="*/ 474020 h 474020"/>
                  <a:gd name="connsiteX6" fmla="*/ 106680 w 698500"/>
                  <a:gd name="connsiteY6" fmla="*/ 413060 h 474020"/>
                  <a:gd name="connsiteX7" fmla="*/ 0 w 698500"/>
                  <a:gd name="connsiteY7" fmla="*/ 413060 h 474020"/>
                  <a:gd name="connsiteX8" fmla="*/ 0 w 698500"/>
                  <a:gd name="connsiteY8" fmla="*/ 162560 h 474020"/>
                  <a:gd name="connsiteX9" fmla="*/ 106680 w 698500"/>
                  <a:gd name="connsiteY9" fmla="*/ 162560 h 474020"/>
                  <a:gd name="connsiteX10" fmla="*/ 106680 w 698500"/>
                  <a:gd name="connsiteY10" fmla="*/ 101600 h 474020"/>
                  <a:gd name="connsiteX11" fmla="*/ 261620 w 698500"/>
                  <a:gd name="connsiteY11" fmla="*/ 101600 h 47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solidFill>
                <a:schemeClr val="bg1"/>
              </a:solidFill>
              <a:ln w="1270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dirty="0">
                  <a:solidFill>
                    <a:srgbClr val="FFFFFF"/>
                  </a:solidFill>
                  <a:latin typeface="Arial"/>
                </a:endParaRPr>
              </a:p>
            </p:txBody>
          </p:sp>
          <p:grpSp>
            <p:nvGrpSpPr>
              <p:cNvPr id="195" name="Group 194">
                <a:extLst>
                  <a:ext uri="{FF2B5EF4-FFF2-40B4-BE49-F238E27FC236}">
                    <a16:creationId xmlns:a16="http://schemas.microsoft.com/office/drawing/2014/main" id="{080D705C-38E4-F142-93B8-F79F746639C7}"/>
                  </a:ext>
                </a:extLst>
              </p:cNvPr>
              <p:cNvGrpSpPr/>
              <p:nvPr/>
            </p:nvGrpSpPr>
            <p:grpSpPr>
              <a:xfrm>
                <a:off x="8629815" y="3545437"/>
                <a:ext cx="243539" cy="165240"/>
                <a:chOff x="573103" y="3962399"/>
                <a:chExt cx="558769" cy="379121"/>
              </a:xfrm>
            </p:grpSpPr>
            <p:sp>
              <p:nvSpPr>
                <p:cNvPr id="196" name="Freeform: Shape 145">
                  <a:extLst>
                    <a:ext uri="{FF2B5EF4-FFF2-40B4-BE49-F238E27FC236}">
                      <a16:creationId xmlns:a16="http://schemas.microsoft.com/office/drawing/2014/main" id="{9C5BB442-A5D7-3B4F-B343-7CD6F095B9F2}"/>
                    </a:ext>
                  </a:extLst>
                </p:cNvPr>
                <p:cNvSpPr/>
                <p:nvPr/>
              </p:nvSpPr>
              <p:spPr>
                <a:xfrm>
                  <a:off x="573103" y="3962399"/>
                  <a:ext cx="558660" cy="379121"/>
                </a:xfrm>
                <a:custGeom>
                  <a:avLst/>
                  <a:gdLst>
                    <a:gd name="connsiteX0" fmla="*/ 261620 w 698500"/>
                    <a:gd name="connsiteY0" fmla="*/ 0 h 474020"/>
                    <a:gd name="connsiteX1" fmla="*/ 698500 w 698500"/>
                    <a:gd name="connsiteY1" fmla="*/ 0 h 474020"/>
                    <a:gd name="connsiteX2" fmla="*/ 698500 w 698500"/>
                    <a:gd name="connsiteY2" fmla="*/ 468940 h 474020"/>
                    <a:gd name="connsiteX3" fmla="*/ 543560 w 698500"/>
                    <a:gd name="connsiteY3" fmla="*/ 468940 h 474020"/>
                    <a:gd name="connsiteX4" fmla="*/ 543560 w 698500"/>
                    <a:gd name="connsiteY4" fmla="*/ 474020 h 474020"/>
                    <a:gd name="connsiteX5" fmla="*/ 106680 w 698500"/>
                    <a:gd name="connsiteY5" fmla="*/ 474020 h 474020"/>
                    <a:gd name="connsiteX6" fmla="*/ 106680 w 698500"/>
                    <a:gd name="connsiteY6" fmla="*/ 413060 h 474020"/>
                    <a:gd name="connsiteX7" fmla="*/ 0 w 698500"/>
                    <a:gd name="connsiteY7" fmla="*/ 413060 h 474020"/>
                    <a:gd name="connsiteX8" fmla="*/ 0 w 698500"/>
                    <a:gd name="connsiteY8" fmla="*/ 162560 h 474020"/>
                    <a:gd name="connsiteX9" fmla="*/ 106680 w 698500"/>
                    <a:gd name="connsiteY9" fmla="*/ 162560 h 474020"/>
                    <a:gd name="connsiteX10" fmla="*/ 106680 w 698500"/>
                    <a:gd name="connsiteY10" fmla="*/ 101600 h 474020"/>
                    <a:gd name="connsiteX11" fmla="*/ 261620 w 698500"/>
                    <a:gd name="connsiteY11" fmla="*/ 101600 h 47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noFill/>
                <a:ln w="15875"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dirty="0">
                    <a:solidFill>
                      <a:srgbClr val="FFFFFF"/>
                    </a:solidFill>
                    <a:latin typeface="Arial"/>
                  </a:endParaRPr>
                </a:p>
              </p:txBody>
            </p:sp>
            <p:sp>
              <p:nvSpPr>
                <p:cNvPr id="197" name="Rectangle 196">
                  <a:extLst>
                    <a:ext uri="{FF2B5EF4-FFF2-40B4-BE49-F238E27FC236}">
                      <a16:creationId xmlns:a16="http://schemas.microsoft.com/office/drawing/2014/main" id="{923ECCB7-1C70-FA4E-9412-37B640BC3EF9}"/>
                    </a:ext>
                  </a:extLst>
                </p:cNvPr>
                <p:cNvSpPr/>
                <p:nvPr/>
              </p:nvSpPr>
              <p:spPr>
                <a:xfrm>
                  <a:off x="622570" y="4139624"/>
                  <a:ext cx="59421" cy="1076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dirty="0">
                    <a:solidFill>
                      <a:srgbClr val="FFFFFF"/>
                    </a:solidFill>
                    <a:latin typeface="Arial"/>
                  </a:endParaRPr>
                </a:p>
              </p:txBody>
            </p:sp>
            <p:sp>
              <p:nvSpPr>
                <p:cNvPr id="198" name="Rectangle 197">
                  <a:extLst>
                    <a:ext uri="{FF2B5EF4-FFF2-40B4-BE49-F238E27FC236}">
                      <a16:creationId xmlns:a16="http://schemas.microsoft.com/office/drawing/2014/main" id="{09B2530D-0766-B04E-AB2F-2E7E15D7BDCE}"/>
                    </a:ext>
                  </a:extLst>
                </p:cNvPr>
                <p:cNvSpPr/>
                <p:nvPr/>
              </p:nvSpPr>
              <p:spPr>
                <a:xfrm>
                  <a:off x="714749" y="4094584"/>
                  <a:ext cx="128746" cy="450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dirty="0">
                    <a:solidFill>
                      <a:srgbClr val="FFFFFF"/>
                    </a:solidFill>
                    <a:latin typeface="Arial"/>
                  </a:endParaRPr>
                </a:p>
              </p:txBody>
            </p:sp>
            <p:sp>
              <p:nvSpPr>
                <p:cNvPr id="199" name="Rectangle 198">
                  <a:extLst>
                    <a:ext uri="{FF2B5EF4-FFF2-40B4-BE49-F238E27FC236}">
                      <a16:creationId xmlns:a16="http://schemas.microsoft.com/office/drawing/2014/main" id="{1D064E9F-3104-C143-927E-5C95E6284EC1}"/>
                    </a:ext>
                  </a:extLst>
                </p:cNvPr>
                <p:cNvSpPr/>
                <p:nvPr/>
              </p:nvSpPr>
              <p:spPr>
                <a:xfrm>
                  <a:off x="714749" y="4154005"/>
                  <a:ext cx="128746" cy="450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dirty="0">
                    <a:solidFill>
                      <a:srgbClr val="FFFFFF"/>
                    </a:solidFill>
                    <a:latin typeface="Arial"/>
                  </a:endParaRPr>
                </a:p>
              </p:txBody>
            </p:sp>
            <p:sp>
              <p:nvSpPr>
                <p:cNvPr id="200" name="Rectangle 199">
                  <a:extLst>
                    <a:ext uri="{FF2B5EF4-FFF2-40B4-BE49-F238E27FC236}">
                      <a16:creationId xmlns:a16="http://schemas.microsoft.com/office/drawing/2014/main" id="{92B18852-59FC-5A49-B4CA-65B5FC2A263E}"/>
                    </a:ext>
                  </a:extLst>
                </p:cNvPr>
                <p:cNvSpPr/>
                <p:nvPr/>
              </p:nvSpPr>
              <p:spPr>
                <a:xfrm>
                  <a:off x="1031288" y="4125057"/>
                  <a:ext cx="100584" cy="450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dirty="0">
                    <a:solidFill>
                      <a:srgbClr val="FFFFFF"/>
                    </a:solidFill>
                    <a:latin typeface="Arial"/>
                  </a:endParaRPr>
                </a:p>
              </p:txBody>
            </p:sp>
            <p:sp>
              <p:nvSpPr>
                <p:cNvPr id="201" name="Oval 200">
                  <a:extLst>
                    <a:ext uri="{FF2B5EF4-FFF2-40B4-BE49-F238E27FC236}">
                      <a16:creationId xmlns:a16="http://schemas.microsoft.com/office/drawing/2014/main" id="{A40F8B22-1DD4-9E48-A39D-E624313E5599}"/>
                    </a:ext>
                  </a:extLst>
                </p:cNvPr>
                <p:cNvSpPr/>
                <p:nvPr/>
              </p:nvSpPr>
              <p:spPr>
                <a:xfrm>
                  <a:off x="953196" y="4231204"/>
                  <a:ext cx="63829" cy="6382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dirty="0">
                    <a:solidFill>
                      <a:srgbClr val="FFFFFF"/>
                    </a:solidFill>
                    <a:latin typeface="Arial"/>
                  </a:endParaRPr>
                </a:p>
              </p:txBody>
            </p:sp>
            <p:sp>
              <p:nvSpPr>
                <p:cNvPr id="202" name="Oval 201">
                  <a:extLst>
                    <a:ext uri="{FF2B5EF4-FFF2-40B4-BE49-F238E27FC236}">
                      <a16:creationId xmlns:a16="http://schemas.microsoft.com/office/drawing/2014/main" id="{9732622A-8D59-BD40-AE9B-3CC6366E6EFA}"/>
                    </a:ext>
                  </a:extLst>
                </p:cNvPr>
                <p:cNvSpPr/>
                <p:nvPr/>
              </p:nvSpPr>
              <p:spPr>
                <a:xfrm>
                  <a:off x="1030900" y="4231204"/>
                  <a:ext cx="63829" cy="6382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dirty="0">
                    <a:solidFill>
                      <a:srgbClr val="FFFFFF"/>
                    </a:solidFill>
                    <a:latin typeface="Arial"/>
                  </a:endParaRPr>
                </a:p>
              </p:txBody>
            </p:sp>
            <p:sp>
              <p:nvSpPr>
                <p:cNvPr id="203" name="Freeform: Shape 153">
                  <a:extLst>
                    <a:ext uri="{FF2B5EF4-FFF2-40B4-BE49-F238E27FC236}">
                      <a16:creationId xmlns:a16="http://schemas.microsoft.com/office/drawing/2014/main" id="{F4FAC9D4-56B7-B145-8D0F-4DF3F1551CA8}"/>
                    </a:ext>
                  </a:extLst>
                </p:cNvPr>
                <p:cNvSpPr>
                  <a:spLocks/>
                </p:cNvSpPr>
                <p:nvPr/>
              </p:nvSpPr>
              <p:spPr bwMode="auto">
                <a:xfrm>
                  <a:off x="845019" y="4034495"/>
                  <a:ext cx="151050" cy="181716"/>
                </a:xfrm>
                <a:custGeom>
                  <a:avLst/>
                  <a:gdLst>
                    <a:gd name="connsiteX0" fmla="*/ 0 w 151050"/>
                    <a:gd name="connsiteY0" fmla="*/ 0 h 181716"/>
                    <a:gd name="connsiteX1" fmla="*/ 151050 w 151050"/>
                    <a:gd name="connsiteY1" fmla="*/ 0 h 181716"/>
                    <a:gd name="connsiteX2" fmla="*/ 116870 w 151050"/>
                    <a:gd name="connsiteY2" fmla="*/ 44782 h 181716"/>
                    <a:gd name="connsiteX3" fmla="*/ 21451 w 151050"/>
                    <a:gd name="connsiteY3" fmla="*/ 169799 h 181716"/>
                    <a:gd name="connsiteX4" fmla="*/ 12354 w 151050"/>
                    <a:gd name="connsiteY4" fmla="*/ 181716 h 181716"/>
                    <a:gd name="connsiteX5" fmla="*/ 0 w 151050"/>
                    <a:gd name="connsiteY5" fmla="*/ 181716 h 18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50" h="181716">
                      <a:moveTo>
                        <a:pt x="0" y="0"/>
                      </a:moveTo>
                      <a:lnTo>
                        <a:pt x="151050" y="0"/>
                      </a:lnTo>
                      <a:lnTo>
                        <a:pt x="116870" y="44782"/>
                      </a:lnTo>
                      <a:cubicBezTo>
                        <a:pt x="89822" y="80220"/>
                        <a:pt x="58266" y="121564"/>
                        <a:pt x="21451" y="169799"/>
                      </a:cubicBezTo>
                      <a:lnTo>
                        <a:pt x="12354" y="181716"/>
                      </a:lnTo>
                      <a:lnTo>
                        <a:pt x="0" y="181716"/>
                      </a:lnTo>
                      <a:close/>
                    </a:path>
                  </a:pathLst>
                </a:custGeom>
                <a:solidFill>
                  <a:srgbClr val="F8A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46304" tIns="73152" rIns="146304" bIns="73152" numCol="1" anchor="t" anchorCtr="0" compatLnSpc="1">
                  <a:prstTxWarp prst="textNoShape">
                    <a:avLst/>
                  </a:prstTxWarp>
                  <a:noAutofit/>
                </a:bodyPr>
                <a:lstStyle/>
                <a:p>
                  <a:pPr defTabSz="731502"/>
                  <a:endParaRPr lang="en-US" sz="2880">
                    <a:solidFill>
                      <a:srgbClr val="474746"/>
                    </a:solidFill>
                    <a:latin typeface="Arial"/>
                  </a:endParaRPr>
                </a:p>
              </p:txBody>
            </p:sp>
            <p:sp>
              <p:nvSpPr>
                <p:cNvPr id="204" name="Rectangle 203">
                  <a:extLst>
                    <a:ext uri="{FF2B5EF4-FFF2-40B4-BE49-F238E27FC236}">
                      <a16:creationId xmlns:a16="http://schemas.microsoft.com/office/drawing/2014/main" id="{E6E7E5F0-0206-414E-A821-8622722DB47E}"/>
                    </a:ext>
                  </a:extLst>
                </p:cNvPr>
                <p:cNvSpPr/>
                <p:nvPr/>
              </p:nvSpPr>
              <p:spPr>
                <a:xfrm>
                  <a:off x="845019" y="4034495"/>
                  <a:ext cx="181311" cy="181716"/>
                </a:xfrm>
                <a:prstGeom prst="rect">
                  <a:avLst/>
                </a:prstGeom>
                <a:noFill/>
                <a:ln w="15875"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731502"/>
                  <a:endParaRPr lang="en-US" sz="2880" dirty="0">
                    <a:solidFill>
                      <a:srgbClr val="FFFFFF"/>
                    </a:solidFill>
                    <a:latin typeface="Arial"/>
                  </a:endParaRPr>
                </a:p>
              </p:txBody>
            </p:sp>
          </p:grpSp>
        </p:grpSp>
        <p:grpSp>
          <p:nvGrpSpPr>
            <p:cNvPr id="187" name="Group 186">
              <a:extLst>
                <a:ext uri="{FF2B5EF4-FFF2-40B4-BE49-F238E27FC236}">
                  <a16:creationId xmlns:a16="http://schemas.microsoft.com/office/drawing/2014/main" id="{157B06A2-072F-6040-B7A2-CA2099213594}"/>
                </a:ext>
              </a:extLst>
            </p:cNvPr>
            <p:cNvGrpSpPr/>
            <p:nvPr/>
          </p:nvGrpSpPr>
          <p:grpSpPr>
            <a:xfrm>
              <a:off x="6571373" y="2683176"/>
              <a:ext cx="211969" cy="203313"/>
              <a:chOff x="7311389" y="2786084"/>
              <a:chExt cx="285016" cy="273377"/>
            </a:xfrm>
          </p:grpSpPr>
          <p:sp>
            <p:nvSpPr>
              <p:cNvPr id="188" name="Freeform 5">
                <a:extLst>
                  <a:ext uri="{FF2B5EF4-FFF2-40B4-BE49-F238E27FC236}">
                    <a16:creationId xmlns:a16="http://schemas.microsoft.com/office/drawing/2014/main" id="{B0522C44-38EF-4542-8ABF-0F147AEF5851}"/>
                  </a:ext>
                </a:extLst>
              </p:cNvPr>
              <p:cNvSpPr>
                <a:spLocks/>
              </p:cNvSpPr>
              <p:nvPr/>
            </p:nvSpPr>
            <p:spPr bwMode="auto">
              <a:xfrm>
                <a:off x="7361630" y="2786084"/>
                <a:ext cx="234775" cy="235583"/>
              </a:xfrm>
              <a:custGeom>
                <a:avLst/>
                <a:gdLst>
                  <a:gd name="T0" fmla="*/ 1162 w 1162"/>
                  <a:gd name="T1" fmla="*/ 0 h 1166"/>
                  <a:gd name="T2" fmla="*/ 0 w 1162"/>
                  <a:gd name="T3" fmla="*/ 420 h 1166"/>
                  <a:gd name="T4" fmla="*/ 443 w 1162"/>
                  <a:gd name="T5" fmla="*/ 715 h 1166"/>
                  <a:gd name="T6" fmla="*/ 730 w 1162"/>
                  <a:gd name="T7" fmla="*/ 1166 h 1166"/>
                  <a:gd name="T8" fmla="*/ 1162 w 1162"/>
                  <a:gd name="T9" fmla="*/ 0 h 1166"/>
                </a:gdLst>
                <a:ahLst/>
                <a:cxnLst>
                  <a:cxn ang="0">
                    <a:pos x="T0" y="T1"/>
                  </a:cxn>
                  <a:cxn ang="0">
                    <a:pos x="T2" y="T3"/>
                  </a:cxn>
                  <a:cxn ang="0">
                    <a:pos x="T4" y="T5"/>
                  </a:cxn>
                  <a:cxn ang="0">
                    <a:pos x="T6" y="T7"/>
                  </a:cxn>
                  <a:cxn ang="0">
                    <a:pos x="T8" y="T9"/>
                  </a:cxn>
                </a:cxnLst>
                <a:rect l="0" t="0" r="r" b="b"/>
                <a:pathLst>
                  <a:path w="1162" h="1166">
                    <a:moveTo>
                      <a:pt x="1162" y="0"/>
                    </a:moveTo>
                    <a:lnTo>
                      <a:pt x="0" y="420"/>
                    </a:lnTo>
                    <a:lnTo>
                      <a:pt x="443" y="715"/>
                    </a:lnTo>
                    <a:lnTo>
                      <a:pt x="730" y="1166"/>
                    </a:lnTo>
                    <a:lnTo>
                      <a:pt x="1162" y="0"/>
                    </a:lnTo>
                    <a:close/>
                  </a:path>
                </a:pathLst>
              </a:custGeom>
              <a:solidFill>
                <a:schemeClr val="bg1"/>
              </a:solidFill>
              <a:ln w="15875" cap="rnd">
                <a:solidFill>
                  <a:schemeClr val="tx1"/>
                </a:solidFill>
                <a:prstDash val="solid"/>
                <a:round/>
                <a:headEnd/>
                <a:tailEnd/>
              </a:ln>
            </p:spPr>
            <p:txBody>
              <a:bodyPr vert="horz" wrap="square" lIns="146304" tIns="73152" rIns="146304" bIns="73152" numCol="1" anchor="t" anchorCtr="0" compatLnSpc="1">
                <a:prstTxWarp prst="textNoShape">
                  <a:avLst/>
                </a:prstTxWarp>
              </a:bodyPr>
              <a:lstStyle/>
              <a:p>
                <a:pPr defTabSz="731502"/>
                <a:endParaRPr lang="en-US" sz="2880">
                  <a:solidFill>
                    <a:srgbClr val="474746"/>
                  </a:solidFill>
                  <a:latin typeface="Arial"/>
                </a:endParaRPr>
              </a:p>
            </p:txBody>
          </p:sp>
          <p:sp>
            <p:nvSpPr>
              <p:cNvPr id="189" name="Freeform 10">
                <a:extLst>
                  <a:ext uri="{FF2B5EF4-FFF2-40B4-BE49-F238E27FC236}">
                    <a16:creationId xmlns:a16="http://schemas.microsoft.com/office/drawing/2014/main" id="{B735765F-B726-9E43-B2E8-7A8CBF1E8FF9}"/>
                  </a:ext>
                </a:extLst>
              </p:cNvPr>
              <p:cNvSpPr>
                <a:spLocks/>
              </p:cNvSpPr>
              <p:nvPr/>
            </p:nvSpPr>
            <p:spPr bwMode="auto">
              <a:xfrm>
                <a:off x="7361630" y="2786084"/>
                <a:ext cx="234775" cy="144461"/>
              </a:xfrm>
              <a:custGeom>
                <a:avLst/>
                <a:gdLst>
                  <a:gd name="T0" fmla="*/ 443 w 1162"/>
                  <a:gd name="T1" fmla="*/ 715 h 715"/>
                  <a:gd name="T2" fmla="*/ 0 w 1162"/>
                  <a:gd name="T3" fmla="*/ 420 h 715"/>
                  <a:gd name="T4" fmla="*/ 1162 w 1162"/>
                  <a:gd name="T5" fmla="*/ 0 h 715"/>
                  <a:gd name="T6" fmla="*/ 443 w 1162"/>
                  <a:gd name="T7" fmla="*/ 715 h 715"/>
                </a:gdLst>
                <a:ahLst/>
                <a:cxnLst>
                  <a:cxn ang="0">
                    <a:pos x="T0" y="T1"/>
                  </a:cxn>
                  <a:cxn ang="0">
                    <a:pos x="T2" y="T3"/>
                  </a:cxn>
                  <a:cxn ang="0">
                    <a:pos x="T4" y="T5"/>
                  </a:cxn>
                  <a:cxn ang="0">
                    <a:pos x="T6" y="T7"/>
                  </a:cxn>
                </a:cxnLst>
                <a:rect l="0" t="0" r="r" b="b"/>
                <a:pathLst>
                  <a:path w="1162" h="715">
                    <a:moveTo>
                      <a:pt x="443" y="715"/>
                    </a:moveTo>
                    <a:lnTo>
                      <a:pt x="0" y="420"/>
                    </a:lnTo>
                    <a:lnTo>
                      <a:pt x="1162" y="0"/>
                    </a:lnTo>
                    <a:lnTo>
                      <a:pt x="443" y="715"/>
                    </a:lnTo>
                    <a:close/>
                  </a:path>
                </a:pathLst>
              </a:custGeom>
              <a:solidFill>
                <a:srgbClr val="049FC7"/>
              </a:solidFill>
              <a:ln w="15875" cap="rnd">
                <a:noFill/>
                <a:prstDash val="solid"/>
                <a:round/>
                <a:headEnd/>
                <a:tailEnd/>
              </a:ln>
            </p:spPr>
            <p:txBody>
              <a:bodyPr vert="horz" wrap="square" lIns="146304" tIns="73152" rIns="146304" bIns="73152" numCol="1" anchor="t" anchorCtr="0" compatLnSpc="1">
                <a:prstTxWarp prst="textNoShape">
                  <a:avLst/>
                </a:prstTxWarp>
              </a:bodyPr>
              <a:lstStyle/>
              <a:p>
                <a:pPr defTabSz="731502"/>
                <a:endParaRPr lang="en-US" sz="2880">
                  <a:solidFill>
                    <a:srgbClr val="474746"/>
                  </a:solidFill>
                  <a:latin typeface="Arial"/>
                </a:endParaRPr>
              </a:p>
            </p:txBody>
          </p:sp>
          <p:sp>
            <p:nvSpPr>
              <p:cNvPr id="190" name="Freeform 5">
                <a:extLst>
                  <a:ext uri="{FF2B5EF4-FFF2-40B4-BE49-F238E27FC236}">
                    <a16:creationId xmlns:a16="http://schemas.microsoft.com/office/drawing/2014/main" id="{F2165840-C5EC-5C4A-B465-255CA0F0EF91}"/>
                  </a:ext>
                </a:extLst>
              </p:cNvPr>
              <p:cNvSpPr>
                <a:spLocks/>
              </p:cNvSpPr>
              <p:nvPr/>
            </p:nvSpPr>
            <p:spPr bwMode="auto">
              <a:xfrm>
                <a:off x="7361630" y="2786084"/>
                <a:ext cx="234775" cy="235583"/>
              </a:xfrm>
              <a:custGeom>
                <a:avLst/>
                <a:gdLst>
                  <a:gd name="T0" fmla="*/ 1162 w 1162"/>
                  <a:gd name="T1" fmla="*/ 0 h 1166"/>
                  <a:gd name="T2" fmla="*/ 0 w 1162"/>
                  <a:gd name="T3" fmla="*/ 420 h 1166"/>
                  <a:gd name="T4" fmla="*/ 443 w 1162"/>
                  <a:gd name="T5" fmla="*/ 715 h 1166"/>
                  <a:gd name="T6" fmla="*/ 730 w 1162"/>
                  <a:gd name="T7" fmla="*/ 1166 h 1166"/>
                  <a:gd name="T8" fmla="*/ 1162 w 1162"/>
                  <a:gd name="T9" fmla="*/ 0 h 1166"/>
                </a:gdLst>
                <a:ahLst/>
                <a:cxnLst>
                  <a:cxn ang="0">
                    <a:pos x="T0" y="T1"/>
                  </a:cxn>
                  <a:cxn ang="0">
                    <a:pos x="T2" y="T3"/>
                  </a:cxn>
                  <a:cxn ang="0">
                    <a:pos x="T4" y="T5"/>
                  </a:cxn>
                  <a:cxn ang="0">
                    <a:pos x="T6" y="T7"/>
                  </a:cxn>
                  <a:cxn ang="0">
                    <a:pos x="T8" y="T9"/>
                  </a:cxn>
                </a:cxnLst>
                <a:rect l="0" t="0" r="r" b="b"/>
                <a:pathLst>
                  <a:path w="1162" h="1166">
                    <a:moveTo>
                      <a:pt x="1162" y="0"/>
                    </a:moveTo>
                    <a:lnTo>
                      <a:pt x="0" y="420"/>
                    </a:lnTo>
                    <a:lnTo>
                      <a:pt x="443" y="715"/>
                    </a:lnTo>
                    <a:lnTo>
                      <a:pt x="730" y="1166"/>
                    </a:lnTo>
                    <a:lnTo>
                      <a:pt x="1162" y="0"/>
                    </a:ln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defTabSz="731502"/>
                <a:endParaRPr lang="en-US" sz="2880">
                  <a:solidFill>
                    <a:srgbClr val="474746"/>
                  </a:solidFill>
                  <a:latin typeface="Arial"/>
                </a:endParaRPr>
              </a:p>
            </p:txBody>
          </p:sp>
          <p:sp>
            <p:nvSpPr>
              <p:cNvPr id="191" name="Line 8">
                <a:extLst>
                  <a:ext uri="{FF2B5EF4-FFF2-40B4-BE49-F238E27FC236}">
                    <a16:creationId xmlns:a16="http://schemas.microsoft.com/office/drawing/2014/main" id="{BDA5DF60-6AAA-B14C-9C4A-4471E055D113}"/>
                  </a:ext>
                </a:extLst>
              </p:cNvPr>
              <p:cNvSpPr>
                <a:spLocks noChangeShapeType="1"/>
              </p:cNvSpPr>
              <p:nvPr/>
            </p:nvSpPr>
            <p:spPr bwMode="auto">
              <a:xfrm rot="5400000">
                <a:off x="7402054" y="3010350"/>
                <a:ext cx="42266" cy="55955"/>
              </a:xfrm>
              <a:prstGeom prst="line">
                <a:avLst/>
              </a:prstGeom>
              <a:noFill/>
              <a:ln w="158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02"/>
                <a:endParaRPr lang="en-US" sz="2880">
                  <a:solidFill>
                    <a:srgbClr val="474746"/>
                  </a:solidFill>
                  <a:latin typeface="Arial"/>
                </a:endParaRPr>
              </a:p>
            </p:txBody>
          </p:sp>
          <p:sp>
            <p:nvSpPr>
              <p:cNvPr id="192" name="Line 8">
                <a:extLst>
                  <a:ext uri="{FF2B5EF4-FFF2-40B4-BE49-F238E27FC236}">
                    <a16:creationId xmlns:a16="http://schemas.microsoft.com/office/drawing/2014/main" id="{BF74A748-B033-8F4D-89BD-149E5140DA40}"/>
                  </a:ext>
                </a:extLst>
              </p:cNvPr>
              <p:cNvSpPr>
                <a:spLocks noChangeShapeType="1"/>
              </p:cNvSpPr>
              <p:nvPr/>
            </p:nvSpPr>
            <p:spPr bwMode="auto">
              <a:xfrm rot="5400000">
                <a:off x="7377289" y="2949392"/>
                <a:ext cx="42266" cy="55955"/>
              </a:xfrm>
              <a:prstGeom prst="line">
                <a:avLst/>
              </a:prstGeom>
              <a:noFill/>
              <a:ln w="158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02"/>
                <a:endParaRPr lang="en-US" sz="2880">
                  <a:solidFill>
                    <a:srgbClr val="474746"/>
                  </a:solidFill>
                  <a:latin typeface="Arial"/>
                </a:endParaRPr>
              </a:p>
            </p:txBody>
          </p:sp>
          <p:sp>
            <p:nvSpPr>
              <p:cNvPr id="193" name="Line 8">
                <a:extLst>
                  <a:ext uri="{FF2B5EF4-FFF2-40B4-BE49-F238E27FC236}">
                    <a16:creationId xmlns:a16="http://schemas.microsoft.com/office/drawing/2014/main" id="{9B2F9D2D-E63C-D046-8F47-DA24730A3602}"/>
                  </a:ext>
                </a:extLst>
              </p:cNvPr>
              <p:cNvSpPr>
                <a:spLocks noChangeShapeType="1"/>
              </p:cNvSpPr>
              <p:nvPr/>
            </p:nvSpPr>
            <p:spPr bwMode="auto">
              <a:xfrm rot="5400000">
                <a:off x="7318234" y="2913199"/>
                <a:ext cx="42266" cy="55955"/>
              </a:xfrm>
              <a:prstGeom prst="line">
                <a:avLst/>
              </a:prstGeom>
              <a:noFill/>
              <a:ln w="158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146304" tIns="73152" rIns="146304" bIns="73152" numCol="1" anchor="t" anchorCtr="0" compatLnSpc="1">
                <a:prstTxWarp prst="textNoShape">
                  <a:avLst/>
                </a:prstTxWarp>
              </a:bodyPr>
              <a:lstStyle/>
              <a:p>
                <a:pPr defTabSz="731502"/>
                <a:endParaRPr lang="en-US" sz="2880">
                  <a:solidFill>
                    <a:srgbClr val="474746"/>
                  </a:solidFill>
                  <a:latin typeface="Arial"/>
                </a:endParaRPr>
              </a:p>
            </p:txBody>
          </p:sp>
        </p:grpSp>
      </p:grpSp>
      <p:grpSp>
        <p:nvGrpSpPr>
          <p:cNvPr id="205" name="Group 204">
            <a:extLst>
              <a:ext uri="{FF2B5EF4-FFF2-40B4-BE49-F238E27FC236}">
                <a16:creationId xmlns:a16="http://schemas.microsoft.com/office/drawing/2014/main" id="{5DE90FDB-818F-3B46-B56F-273F446C5D2E}"/>
              </a:ext>
            </a:extLst>
          </p:cNvPr>
          <p:cNvGrpSpPr/>
          <p:nvPr/>
        </p:nvGrpSpPr>
        <p:grpSpPr>
          <a:xfrm>
            <a:off x="7961824" y="3686935"/>
            <a:ext cx="1066673" cy="1183258"/>
            <a:chOff x="3119438" y="2090708"/>
            <a:chExt cx="566737" cy="628680"/>
          </a:xfrm>
        </p:grpSpPr>
        <p:sp>
          <p:nvSpPr>
            <p:cNvPr id="206" name="Freeform: Shape 107">
              <a:extLst>
                <a:ext uri="{FF2B5EF4-FFF2-40B4-BE49-F238E27FC236}">
                  <a16:creationId xmlns:a16="http://schemas.microsoft.com/office/drawing/2014/main" id="{239E3BC4-1C63-A449-BF15-8F8394B8A519}"/>
                </a:ext>
              </a:extLst>
            </p:cNvPr>
            <p:cNvSpPr>
              <a:spLocks/>
            </p:cNvSpPr>
            <p:nvPr/>
          </p:nvSpPr>
          <p:spPr bwMode="auto">
            <a:xfrm>
              <a:off x="3121933" y="2090708"/>
              <a:ext cx="281483" cy="357522"/>
            </a:xfrm>
            <a:custGeom>
              <a:avLst/>
              <a:gdLst>
                <a:gd name="connsiteX0" fmla="*/ 37676 w 286982"/>
                <a:gd name="connsiteY0" fmla="*/ 0 h 352730"/>
                <a:gd name="connsiteX1" fmla="*/ 265309 w 286982"/>
                <a:gd name="connsiteY1" fmla="*/ 0 h 352730"/>
                <a:gd name="connsiteX2" fmla="*/ 286982 w 286982"/>
                <a:gd name="connsiteY2" fmla="*/ 8495 h 352730"/>
                <a:gd name="connsiteX3" fmla="*/ 228371 w 286982"/>
                <a:gd name="connsiteY3" fmla="*/ 85285 h 352730"/>
                <a:gd name="connsiteX4" fmla="*/ 41917 w 286982"/>
                <a:gd name="connsiteY4" fmla="*/ 329577 h 352730"/>
                <a:gd name="connsiteX5" fmla="*/ 24242 w 286982"/>
                <a:gd name="connsiteY5" fmla="*/ 352730 h 352730"/>
                <a:gd name="connsiteX6" fmla="*/ 8803 w 286982"/>
                <a:gd name="connsiteY6" fmla="*/ 345782 h 352730"/>
                <a:gd name="connsiteX7" fmla="*/ 0 w 286982"/>
                <a:gd name="connsiteY7" fmla="*/ 321942 h 352730"/>
                <a:gd name="connsiteX8" fmla="*/ 0 w 286982"/>
                <a:gd name="connsiteY8" fmla="*/ 33850 h 352730"/>
                <a:gd name="connsiteX9" fmla="*/ 8803 w 286982"/>
                <a:gd name="connsiteY9" fmla="*/ 11317 h 352730"/>
                <a:gd name="connsiteX10" fmla="*/ 37676 w 286982"/>
                <a:gd name="connsiteY10" fmla="*/ 0 h 352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982" h="352730">
                  <a:moveTo>
                    <a:pt x="37676" y="0"/>
                  </a:moveTo>
                  <a:cubicBezTo>
                    <a:pt x="265309" y="0"/>
                    <a:pt x="265309" y="0"/>
                    <a:pt x="265309" y="0"/>
                  </a:cubicBezTo>
                  <a:lnTo>
                    <a:pt x="286982" y="8495"/>
                  </a:lnTo>
                  <a:lnTo>
                    <a:pt x="228371" y="85285"/>
                  </a:lnTo>
                  <a:cubicBezTo>
                    <a:pt x="175518" y="154533"/>
                    <a:pt x="113855" y="235322"/>
                    <a:pt x="41917" y="329577"/>
                  </a:cubicBezTo>
                  <a:lnTo>
                    <a:pt x="24242" y="352730"/>
                  </a:lnTo>
                  <a:lnTo>
                    <a:pt x="8803" y="345782"/>
                  </a:lnTo>
                  <a:lnTo>
                    <a:pt x="0" y="321942"/>
                  </a:lnTo>
                  <a:lnTo>
                    <a:pt x="0" y="33850"/>
                  </a:lnTo>
                  <a:lnTo>
                    <a:pt x="8803" y="11317"/>
                  </a:lnTo>
                  <a:cubicBezTo>
                    <a:pt x="15917" y="4191"/>
                    <a:pt x="25959" y="0"/>
                    <a:pt x="37676" y="0"/>
                  </a:cubicBezTo>
                  <a:close/>
                </a:path>
              </a:pathLst>
            </a:custGeom>
            <a:solidFill>
              <a:srgbClr val="049FC7"/>
            </a:solidFill>
            <a:ln w="15875" cap="rnd">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731502"/>
              <a:endParaRPr lang="en-US" sz="2880">
                <a:solidFill>
                  <a:srgbClr val="FFFFFF"/>
                </a:solidFill>
                <a:latin typeface="Arial"/>
              </a:endParaRPr>
            </a:p>
          </p:txBody>
        </p:sp>
        <p:grpSp>
          <p:nvGrpSpPr>
            <p:cNvPr id="207" name="Group 4">
              <a:extLst>
                <a:ext uri="{FF2B5EF4-FFF2-40B4-BE49-F238E27FC236}">
                  <a16:creationId xmlns:a16="http://schemas.microsoft.com/office/drawing/2014/main" id="{E70979C4-BBB6-8C46-B691-92637A131D05}"/>
                </a:ext>
              </a:extLst>
            </p:cNvPr>
            <p:cNvGrpSpPr>
              <a:grpSpLocks noChangeAspect="1"/>
            </p:cNvGrpSpPr>
            <p:nvPr/>
          </p:nvGrpSpPr>
          <p:grpSpPr bwMode="auto">
            <a:xfrm>
              <a:off x="3119438" y="2095500"/>
              <a:ext cx="566737" cy="623888"/>
              <a:chOff x="1965" y="1320"/>
              <a:chExt cx="357" cy="393"/>
            </a:xfrm>
          </p:grpSpPr>
          <p:sp>
            <p:nvSpPr>
              <p:cNvPr id="208" name="Freeform 5">
                <a:extLst>
                  <a:ext uri="{FF2B5EF4-FFF2-40B4-BE49-F238E27FC236}">
                    <a16:creationId xmlns:a16="http://schemas.microsoft.com/office/drawing/2014/main" id="{228FC922-D197-824E-A689-C4E13B679EA8}"/>
                  </a:ext>
                </a:extLst>
              </p:cNvPr>
              <p:cNvSpPr>
                <a:spLocks/>
              </p:cNvSpPr>
              <p:nvPr/>
            </p:nvSpPr>
            <p:spPr bwMode="auto">
              <a:xfrm>
                <a:off x="1965" y="1320"/>
                <a:ext cx="194" cy="226"/>
              </a:xfrm>
              <a:custGeom>
                <a:avLst/>
                <a:gdLst>
                  <a:gd name="T0" fmla="*/ 80 w 92"/>
                  <a:gd name="T1" fmla="*/ 107 h 107"/>
                  <a:gd name="T2" fmla="*/ 12 w 92"/>
                  <a:gd name="T3" fmla="*/ 107 h 107"/>
                  <a:gd name="T4" fmla="*/ 0 w 92"/>
                  <a:gd name="T5" fmla="*/ 94 h 107"/>
                  <a:gd name="T6" fmla="*/ 0 w 92"/>
                  <a:gd name="T7" fmla="*/ 12 h 107"/>
                  <a:gd name="T8" fmla="*/ 12 w 92"/>
                  <a:gd name="T9" fmla="*/ 0 h 107"/>
                  <a:gd name="T10" fmla="*/ 80 w 92"/>
                  <a:gd name="T11" fmla="*/ 0 h 107"/>
                  <a:gd name="T12" fmla="*/ 92 w 92"/>
                  <a:gd name="T13" fmla="*/ 12 h 107"/>
                  <a:gd name="T14" fmla="*/ 92 w 92"/>
                  <a:gd name="T15" fmla="*/ 94 h 107"/>
                  <a:gd name="T16" fmla="*/ 80 w 92"/>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07">
                    <a:moveTo>
                      <a:pt x="80" y="107"/>
                    </a:moveTo>
                    <a:cubicBezTo>
                      <a:pt x="12" y="107"/>
                      <a:pt x="12" y="107"/>
                      <a:pt x="12" y="107"/>
                    </a:cubicBezTo>
                    <a:cubicBezTo>
                      <a:pt x="5" y="107"/>
                      <a:pt x="0" y="101"/>
                      <a:pt x="0" y="94"/>
                    </a:cubicBezTo>
                    <a:cubicBezTo>
                      <a:pt x="0" y="12"/>
                      <a:pt x="0" y="12"/>
                      <a:pt x="0" y="12"/>
                    </a:cubicBezTo>
                    <a:cubicBezTo>
                      <a:pt x="0" y="5"/>
                      <a:pt x="5" y="0"/>
                      <a:pt x="12" y="0"/>
                    </a:cubicBezTo>
                    <a:cubicBezTo>
                      <a:pt x="80" y="0"/>
                      <a:pt x="80" y="0"/>
                      <a:pt x="80" y="0"/>
                    </a:cubicBezTo>
                    <a:cubicBezTo>
                      <a:pt x="87" y="0"/>
                      <a:pt x="92" y="5"/>
                      <a:pt x="92" y="12"/>
                    </a:cubicBezTo>
                    <a:cubicBezTo>
                      <a:pt x="92" y="94"/>
                      <a:pt x="92" y="94"/>
                      <a:pt x="92" y="94"/>
                    </a:cubicBezTo>
                    <a:cubicBezTo>
                      <a:pt x="92" y="101"/>
                      <a:pt x="87" y="107"/>
                      <a:pt x="80" y="107"/>
                    </a:cubicBezTo>
                    <a:close/>
                  </a:path>
                </a:pathLst>
              </a:custGeom>
              <a:noFill/>
              <a:ln w="15875" cap="rnd">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sp>
            <p:nvSpPr>
              <p:cNvPr id="209" name="Oval 208">
                <a:extLst>
                  <a:ext uri="{FF2B5EF4-FFF2-40B4-BE49-F238E27FC236}">
                    <a16:creationId xmlns:a16="http://schemas.microsoft.com/office/drawing/2014/main" id="{A7A9F865-5DD5-AC4F-8AC6-EAC21DFBE004}"/>
                  </a:ext>
                </a:extLst>
              </p:cNvPr>
              <p:cNvSpPr>
                <a:spLocks noChangeArrowheads="1"/>
              </p:cNvSpPr>
              <p:nvPr/>
            </p:nvSpPr>
            <p:spPr bwMode="auto">
              <a:xfrm>
                <a:off x="1988" y="1339"/>
                <a:ext cx="157" cy="156"/>
              </a:xfrm>
              <a:prstGeom prst="ellipse">
                <a:avLst/>
              </a:prstGeom>
              <a:solidFill>
                <a:srgbClr val="FFFFFF"/>
              </a:solidFill>
              <a:ln w="15875"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sp>
            <p:nvSpPr>
              <p:cNvPr id="210" name="Oval 7">
                <a:extLst>
                  <a:ext uri="{FF2B5EF4-FFF2-40B4-BE49-F238E27FC236}">
                    <a16:creationId xmlns:a16="http://schemas.microsoft.com/office/drawing/2014/main" id="{B14B6017-BF73-3C48-8E2B-20E16A3D2B3A}"/>
                  </a:ext>
                </a:extLst>
              </p:cNvPr>
              <p:cNvSpPr>
                <a:spLocks noChangeArrowheads="1"/>
              </p:cNvSpPr>
              <p:nvPr/>
            </p:nvSpPr>
            <p:spPr bwMode="auto">
              <a:xfrm>
                <a:off x="2016" y="1367"/>
                <a:ext cx="101" cy="101"/>
              </a:xfrm>
              <a:prstGeom prst="ellipse">
                <a:avLst/>
              </a:prstGeom>
              <a:solidFill>
                <a:srgbClr val="CDECF4"/>
              </a:solidFill>
              <a:ln w="15875"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sp>
            <p:nvSpPr>
              <p:cNvPr id="211" name="Oval 8">
                <a:extLst>
                  <a:ext uri="{FF2B5EF4-FFF2-40B4-BE49-F238E27FC236}">
                    <a16:creationId xmlns:a16="http://schemas.microsoft.com/office/drawing/2014/main" id="{1F87448D-EDD1-1D43-B7A2-DF0F1F1E4A99}"/>
                  </a:ext>
                </a:extLst>
              </p:cNvPr>
              <p:cNvSpPr>
                <a:spLocks noChangeArrowheads="1"/>
              </p:cNvSpPr>
              <p:nvPr/>
            </p:nvSpPr>
            <p:spPr bwMode="auto">
              <a:xfrm>
                <a:off x="2128" y="1335"/>
                <a:ext cx="17" cy="17"/>
              </a:xfrm>
              <a:prstGeom prst="ellipse">
                <a:avLst/>
              </a:prstGeom>
              <a:solidFill>
                <a:schemeClr val="tx1"/>
              </a:solidFill>
              <a:ln w="9525">
                <a:noFill/>
                <a:round/>
                <a:headEnd/>
                <a:tailEn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sp>
            <p:nvSpPr>
              <p:cNvPr id="212" name="Freeform 10">
                <a:extLst>
                  <a:ext uri="{FF2B5EF4-FFF2-40B4-BE49-F238E27FC236}">
                    <a16:creationId xmlns:a16="http://schemas.microsoft.com/office/drawing/2014/main" id="{EE629975-ED99-D949-8846-358B3380B959}"/>
                  </a:ext>
                </a:extLst>
              </p:cNvPr>
              <p:cNvSpPr>
                <a:spLocks/>
              </p:cNvSpPr>
              <p:nvPr/>
            </p:nvSpPr>
            <p:spPr bwMode="auto">
              <a:xfrm rot="485365">
                <a:off x="2062" y="1559"/>
                <a:ext cx="76" cy="89"/>
              </a:xfrm>
              <a:custGeom>
                <a:avLst/>
                <a:gdLst>
                  <a:gd name="T0" fmla="*/ 22 w 36"/>
                  <a:gd name="T1" fmla="*/ 38 h 42"/>
                  <a:gd name="T2" fmla="*/ 2 w 36"/>
                  <a:gd name="T3" fmla="*/ 13 h 42"/>
                  <a:gd name="T4" fmla="*/ 4 w 36"/>
                  <a:gd name="T5" fmla="*/ 3 h 42"/>
                  <a:gd name="T6" fmla="*/ 4 w 36"/>
                  <a:gd name="T7" fmla="*/ 3 h 42"/>
                  <a:gd name="T8" fmla="*/ 14 w 36"/>
                  <a:gd name="T9" fmla="*/ 4 h 42"/>
                  <a:gd name="T10" fmla="*/ 34 w 36"/>
                  <a:gd name="T11" fmla="*/ 29 h 42"/>
                  <a:gd name="T12" fmla="*/ 32 w 36"/>
                  <a:gd name="T13" fmla="*/ 39 h 42"/>
                  <a:gd name="T14" fmla="*/ 32 w 36"/>
                  <a:gd name="T15" fmla="*/ 39 h 42"/>
                  <a:gd name="T16" fmla="*/ 22 w 36"/>
                  <a:gd name="T17"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42">
                    <a:moveTo>
                      <a:pt x="22" y="38"/>
                    </a:moveTo>
                    <a:cubicBezTo>
                      <a:pt x="2" y="13"/>
                      <a:pt x="2" y="13"/>
                      <a:pt x="2" y="13"/>
                    </a:cubicBezTo>
                    <a:cubicBezTo>
                      <a:pt x="0" y="10"/>
                      <a:pt x="0" y="5"/>
                      <a:pt x="4" y="3"/>
                    </a:cubicBezTo>
                    <a:cubicBezTo>
                      <a:pt x="4" y="3"/>
                      <a:pt x="4" y="3"/>
                      <a:pt x="4" y="3"/>
                    </a:cubicBezTo>
                    <a:cubicBezTo>
                      <a:pt x="7" y="0"/>
                      <a:pt x="12" y="1"/>
                      <a:pt x="14" y="4"/>
                    </a:cubicBezTo>
                    <a:cubicBezTo>
                      <a:pt x="34" y="29"/>
                      <a:pt x="34" y="29"/>
                      <a:pt x="34" y="29"/>
                    </a:cubicBezTo>
                    <a:cubicBezTo>
                      <a:pt x="36" y="32"/>
                      <a:pt x="36" y="37"/>
                      <a:pt x="32" y="39"/>
                    </a:cubicBezTo>
                    <a:cubicBezTo>
                      <a:pt x="32" y="39"/>
                      <a:pt x="32" y="39"/>
                      <a:pt x="32" y="39"/>
                    </a:cubicBezTo>
                    <a:cubicBezTo>
                      <a:pt x="29" y="42"/>
                      <a:pt x="24" y="41"/>
                      <a:pt x="22" y="38"/>
                    </a:cubicBezTo>
                    <a:close/>
                  </a:path>
                </a:pathLst>
              </a:custGeom>
              <a:noFill/>
              <a:ln w="15875" cap="rnd">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sp>
            <p:nvSpPr>
              <p:cNvPr id="213" name="Freeform 11">
                <a:extLst>
                  <a:ext uri="{FF2B5EF4-FFF2-40B4-BE49-F238E27FC236}">
                    <a16:creationId xmlns:a16="http://schemas.microsoft.com/office/drawing/2014/main" id="{12627E4B-8118-0341-A779-6B4F7B4BE6AB}"/>
                  </a:ext>
                </a:extLst>
              </p:cNvPr>
              <p:cNvSpPr>
                <a:spLocks/>
              </p:cNvSpPr>
              <p:nvPr/>
            </p:nvSpPr>
            <p:spPr bwMode="auto">
              <a:xfrm>
                <a:off x="2037" y="1542"/>
                <a:ext cx="72" cy="31"/>
              </a:xfrm>
              <a:custGeom>
                <a:avLst/>
                <a:gdLst>
                  <a:gd name="T0" fmla="*/ 34 w 34"/>
                  <a:gd name="T1" fmla="*/ 1 h 15"/>
                  <a:gd name="T2" fmla="*/ 17 w 34"/>
                  <a:gd name="T3" fmla="*/ 15 h 15"/>
                  <a:gd name="T4" fmla="*/ 0 w 34"/>
                  <a:gd name="T5" fmla="*/ 0 h 15"/>
                </a:gdLst>
                <a:ahLst/>
                <a:cxnLst>
                  <a:cxn ang="0">
                    <a:pos x="T0" y="T1"/>
                  </a:cxn>
                  <a:cxn ang="0">
                    <a:pos x="T2" y="T3"/>
                  </a:cxn>
                  <a:cxn ang="0">
                    <a:pos x="T4" y="T5"/>
                  </a:cxn>
                </a:cxnLst>
                <a:rect l="0" t="0" r="r" b="b"/>
                <a:pathLst>
                  <a:path w="34" h="15">
                    <a:moveTo>
                      <a:pt x="34" y="1"/>
                    </a:moveTo>
                    <a:cubicBezTo>
                      <a:pt x="32" y="9"/>
                      <a:pt x="25" y="15"/>
                      <a:pt x="17" y="15"/>
                    </a:cubicBezTo>
                    <a:cubicBezTo>
                      <a:pt x="8" y="15"/>
                      <a:pt x="1" y="8"/>
                      <a:pt x="0" y="0"/>
                    </a:cubicBezTo>
                  </a:path>
                </a:pathLst>
              </a:custGeom>
              <a:solidFill>
                <a:srgbClr val="FFFFFF"/>
              </a:solidFill>
              <a:ln w="15875"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sp>
            <p:nvSpPr>
              <p:cNvPr id="214" name="Freeform 13">
                <a:extLst>
                  <a:ext uri="{FF2B5EF4-FFF2-40B4-BE49-F238E27FC236}">
                    <a16:creationId xmlns:a16="http://schemas.microsoft.com/office/drawing/2014/main" id="{BCF43C7A-005F-CE4E-9D75-DD4328C6339F}"/>
                  </a:ext>
                </a:extLst>
              </p:cNvPr>
              <p:cNvSpPr>
                <a:spLocks/>
              </p:cNvSpPr>
              <p:nvPr/>
            </p:nvSpPr>
            <p:spPr bwMode="auto">
              <a:xfrm>
                <a:off x="2168" y="1607"/>
                <a:ext cx="154" cy="76"/>
              </a:xfrm>
              <a:custGeom>
                <a:avLst/>
                <a:gdLst>
                  <a:gd name="T0" fmla="*/ 67 w 73"/>
                  <a:gd name="T1" fmla="*/ 16 h 36"/>
                  <a:gd name="T2" fmla="*/ 11 w 73"/>
                  <a:gd name="T3" fmla="*/ 35 h 36"/>
                  <a:gd name="T4" fmla="*/ 2 w 73"/>
                  <a:gd name="T5" fmla="*/ 30 h 36"/>
                  <a:gd name="T6" fmla="*/ 2 w 73"/>
                  <a:gd name="T7" fmla="*/ 30 h 36"/>
                  <a:gd name="T8" fmla="*/ 6 w 73"/>
                  <a:gd name="T9" fmla="*/ 21 h 36"/>
                  <a:gd name="T10" fmla="*/ 63 w 73"/>
                  <a:gd name="T11" fmla="*/ 2 h 36"/>
                  <a:gd name="T12" fmla="*/ 72 w 73"/>
                  <a:gd name="T13" fmla="*/ 6 h 36"/>
                  <a:gd name="T14" fmla="*/ 72 w 73"/>
                  <a:gd name="T15" fmla="*/ 6 h 36"/>
                  <a:gd name="T16" fmla="*/ 67 w 73"/>
                  <a:gd name="T17"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6">
                    <a:moveTo>
                      <a:pt x="67" y="16"/>
                    </a:moveTo>
                    <a:cubicBezTo>
                      <a:pt x="11" y="35"/>
                      <a:pt x="11" y="35"/>
                      <a:pt x="11" y="35"/>
                    </a:cubicBezTo>
                    <a:cubicBezTo>
                      <a:pt x="7" y="36"/>
                      <a:pt x="3" y="34"/>
                      <a:pt x="2" y="30"/>
                    </a:cubicBezTo>
                    <a:cubicBezTo>
                      <a:pt x="2" y="30"/>
                      <a:pt x="2" y="30"/>
                      <a:pt x="2" y="30"/>
                    </a:cubicBezTo>
                    <a:cubicBezTo>
                      <a:pt x="0" y="26"/>
                      <a:pt x="2" y="22"/>
                      <a:pt x="6" y="21"/>
                    </a:cubicBezTo>
                    <a:cubicBezTo>
                      <a:pt x="63" y="2"/>
                      <a:pt x="63" y="2"/>
                      <a:pt x="63" y="2"/>
                    </a:cubicBezTo>
                    <a:cubicBezTo>
                      <a:pt x="66" y="0"/>
                      <a:pt x="71" y="2"/>
                      <a:pt x="72" y="6"/>
                    </a:cubicBezTo>
                    <a:cubicBezTo>
                      <a:pt x="72" y="6"/>
                      <a:pt x="72" y="6"/>
                      <a:pt x="72" y="6"/>
                    </a:cubicBezTo>
                    <a:cubicBezTo>
                      <a:pt x="73" y="10"/>
                      <a:pt x="71" y="14"/>
                      <a:pt x="67" y="16"/>
                    </a:cubicBezTo>
                    <a:close/>
                  </a:path>
                </a:pathLst>
              </a:custGeom>
              <a:noFill/>
              <a:ln w="15875" cap="rnd">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sp>
            <p:nvSpPr>
              <p:cNvPr id="215" name="Freeform 14">
                <a:extLst>
                  <a:ext uri="{FF2B5EF4-FFF2-40B4-BE49-F238E27FC236}">
                    <a16:creationId xmlns:a16="http://schemas.microsoft.com/office/drawing/2014/main" id="{A730A19D-0D91-9549-86CA-FCF1898A0DA2}"/>
                  </a:ext>
                </a:extLst>
              </p:cNvPr>
              <p:cNvSpPr>
                <a:spLocks/>
              </p:cNvSpPr>
              <p:nvPr/>
            </p:nvSpPr>
            <p:spPr bwMode="auto">
              <a:xfrm>
                <a:off x="2037" y="1386"/>
                <a:ext cx="30" cy="27"/>
              </a:xfrm>
              <a:custGeom>
                <a:avLst/>
                <a:gdLst>
                  <a:gd name="T0" fmla="*/ 0 w 14"/>
                  <a:gd name="T1" fmla="*/ 13 h 13"/>
                  <a:gd name="T2" fmla="*/ 14 w 14"/>
                  <a:gd name="T3" fmla="*/ 0 h 13"/>
                </a:gdLst>
                <a:ahLst/>
                <a:cxnLst>
                  <a:cxn ang="0">
                    <a:pos x="T0" y="T1"/>
                  </a:cxn>
                  <a:cxn ang="0">
                    <a:pos x="T2" y="T3"/>
                  </a:cxn>
                </a:cxnLst>
                <a:rect l="0" t="0" r="r" b="b"/>
                <a:pathLst>
                  <a:path w="14" h="13">
                    <a:moveTo>
                      <a:pt x="0" y="13"/>
                    </a:moveTo>
                    <a:cubicBezTo>
                      <a:pt x="0" y="13"/>
                      <a:pt x="4" y="1"/>
                      <a:pt x="14" y="0"/>
                    </a:cubicBezTo>
                  </a:path>
                </a:pathLst>
              </a:custGeom>
              <a:noFill/>
              <a:ln w="15875" cap="rnd">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sp>
            <p:nvSpPr>
              <p:cNvPr id="216" name="Oval 12">
                <a:extLst>
                  <a:ext uri="{FF2B5EF4-FFF2-40B4-BE49-F238E27FC236}">
                    <a16:creationId xmlns:a16="http://schemas.microsoft.com/office/drawing/2014/main" id="{6707556C-1F8E-0A4E-A8BF-B73C0F4FBDBD}"/>
                  </a:ext>
                </a:extLst>
              </p:cNvPr>
              <p:cNvSpPr>
                <a:spLocks noChangeArrowheads="1"/>
              </p:cNvSpPr>
              <p:nvPr/>
            </p:nvSpPr>
            <p:spPr bwMode="auto">
              <a:xfrm>
                <a:off x="2100" y="1618"/>
                <a:ext cx="95" cy="95"/>
              </a:xfrm>
              <a:prstGeom prst="ellipse">
                <a:avLst/>
              </a:prstGeom>
              <a:solidFill>
                <a:schemeClr val="bg1"/>
              </a:solidFill>
              <a:ln w="15875"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sp>
            <p:nvSpPr>
              <p:cNvPr id="217" name="Freeform 9">
                <a:extLst>
                  <a:ext uri="{FF2B5EF4-FFF2-40B4-BE49-F238E27FC236}">
                    <a16:creationId xmlns:a16="http://schemas.microsoft.com/office/drawing/2014/main" id="{C0585D2E-B124-6C44-919C-0FAAD2CDF3E8}"/>
                  </a:ext>
                </a:extLst>
              </p:cNvPr>
              <p:cNvSpPr>
                <a:spLocks/>
              </p:cNvSpPr>
              <p:nvPr/>
            </p:nvSpPr>
            <p:spPr bwMode="auto">
              <a:xfrm>
                <a:off x="1993" y="1506"/>
                <a:ext cx="143" cy="40"/>
              </a:xfrm>
              <a:custGeom>
                <a:avLst/>
                <a:gdLst>
                  <a:gd name="T0" fmla="*/ 58 w 68"/>
                  <a:gd name="T1" fmla="*/ 0 h 17"/>
                  <a:gd name="T2" fmla="*/ 34 w 68"/>
                  <a:gd name="T3" fmla="*/ 0 h 17"/>
                  <a:gd name="T4" fmla="*/ 11 w 68"/>
                  <a:gd name="T5" fmla="*/ 0 h 17"/>
                  <a:gd name="T6" fmla="*/ 1 w 68"/>
                  <a:gd name="T7" fmla="*/ 17 h 17"/>
                  <a:gd name="T8" fmla="*/ 34 w 68"/>
                  <a:gd name="T9" fmla="*/ 17 h 17"/>
                  <a:gd name="T10" fmla="*/ 68 w 68"/>
                  <a:gd name="T11" fmla="*/ 17 h 17"/>
                  <a:gd name="T12" fmla="*/ 58 w 6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68" h="17">
                    <a:moveTo>
                      <a:pt x="58" y="0"/>
                    </a:moveTo>
                    <a:cubicBezTo>
                      <a:pt x="53" y="0"/>
                      <a:pt x="43" y="0"/>
                      <a:pt x="34" y="0"/>
                    </a:cubicBezTo>
                    <a:cubicBezTo>
                      <a:pt x="25" y="0"/>
                      <a:pt x="16" y="0"/>
                      <a:pt x="11" y="0"/>
                    </a:cubicBezTo>
                    <a:cubicBezTo>
                      <a:pt x="0" y="0"/>
                      <a:pt x="1" y="17"/>
                      <a:pt x="1" y="17"/>
                    </a:cubicBezTo>
                    <a:cubicBezTo>
                      <a:pt x="34" y="17"/>
                      <a:pt x="34" y="17"/>
                      <a:pt x="34" y="17"/>
                    </a:cubicBezTo>
                    <a:cubicBezTo>
                      <a:pt x="68" y="17"/>
                      <a:pt x="68" y="17"/>
                      <a:pt x="68" y="17"/>
                    </a:cubicBezTo>
                    <a:cubicBezTo>
                      <a:pt x="68" y="17"/>
                      <a:pt x="68" y="0"/>
                      <a:pt x="58" y="0"/>
                    </a:cubicBezTo>
                    <a:close/>
                  </a:path>
                </a:pathLst>
              </a:custGeom>
              <a:solidFill>
                <a:schemeClr val="bg1"/>
              </a:solidFill>
              <a:ln w="15875"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2"/>
                <a:endParaRPr lang="en-US" sz="2880">
                  <a:solidFill>
                    <a:srgbClr val="FFFFFF"/>
                  </a:solidFill>
                  <a:latin typeface="Arial"/>
                </a:endParaRPr>
              </a:p>
            </p:txBody>
          </p:sp>
        </p:grpSp>
      </p:grpSp>
      <p:grpSp>
        <p:nvGrpSpPr>
          <p:cNvPr id="252" name="Group 251">
            <a:extLst>
              <a:ext uri="{FF2B5EF4-FFF2-40B4-BE49-F238E27FC236}">
                <a16:creationId xmlns:a16="http://schemas.microsoft.com/office/drawing/2014/main" id="{4A50BCBA-A0C9-0145-93CF-83C04D48E017}"/>
              </a:ext>
            </a:extLst>
          </p:cNvPr>
          <p:cNvGrpSpPr/>
          <p:nvPr/>
        </p:nvGrpSpPr>
        <p:grpSpPr>
          <a:xfrm>
            <a:off x="5365923" y="3645635"/>
            <a:ext cx="1242994" cy="1226279"/>
            <a:chOff x="4745530" y="3051236"/>
            <a:chExt cx="880522" cy="868680"/>
          </a:xfrm>
        </p:grpSpPr>
        <p:sp>
          <p:nvSpPr>
            <p:cNvPr id="253" name="Freeform: Shape 221">
              <a:extLst>
                <a:ext uri="{FF2B5EF4-FFF2-40B4-BE49-F238E27FC236}">
                  <a16:creationId xmlns:a16="http://schemas.microsoft.com/office/drawing/2014/main" id="{4EE4CD64-4954-9A41-B43B-AC8A40A3168C}"/>
                </a:ext>
              </a:extLst>
            </p:cNvPr>
            <p:cNvSpPr>
              <a:spLocks noChangeArrowheads="1"/>
            </p:cNvSpPr>
            <p:nvPr/>
          </p:nvSpPr>
          <p:spPr bwMode="auto">
            <a:xfrm>
              <a:off x="4880663" y="3165304"/>
              <a:ext cx="46218" cy="53943"/>
            </a:xfrm>
            <a:custGeom>
              <a:avLst/>
              <a:gdLst>
                <a:gd name="connsiteX0" fmla="*/ 0 w 66461"/>
                <a:gd name="connsiteY0" fmla="*/ 0 h 77570"/>
                <a:gd name="connsiteX1" fmla="*/ 66461 w 66461"/>
                <a:gd name="connsiteY1" fmla="*/ 0 h 77570"/>
                <a:gd name="connsiteX2" fmla="*/ 7158 w 66461"/>
                <a:gd name="connsiteY2" fmla="*/ 77570 h 77570"/>
                <a:gd name="connsiteX3" fmla="*/ 0 w 66461"/>
                <a:gd name="connsiteY3" fmla="*/ 77570 h 77570"/>
              </a:gdLst>
              <a:ahLst/>
              <a:cxnLst>
                <a:cxn ang="0">
                  <a:pos x="connsiteX0" y="connsiteY0"/>
                </a:cxn>
                <a:cxn ang="0">
                  <a:pos x="connsiteX1" y="connsiteY1"/>
                </a:cxn>
                <a:cxn ang="0">
                  <a:pos x="connsiteX2" y="connsiteY2"/>
                </a:cxn>
                <a:cxn ang="0">
                  <a:pos x="connsiteX3" y="connsiteY3"/>
                </a:cxn>
              </a:cxnLst>
              <a:rect l="l" t="t" r="r" b="b"/>
              <a:pathLst>
                <a:path w="66461" h="77570">
                  <a:moveTo>
                    <a:pt x="0" y="0"/>
                  </a:moveTo>
                  <a:lnTo>
                    <a:pt x="66461" y="0"/>
                  </a:lnTo>
                  <a:lnTo>
                    <a:pt x="7158" y="77570"/>
                  </a:lnTo>
                  <a:lnTo>
                    <a:pt x="0" y="77570"/>
                  </a:lnTo>
                  <a:close/>
                </a:path>
              </a:pathLst>
            </a:custGeom>
            <a:solidFill>
              <a:srgbClr val="049FC7"/>
            </a:solidFill>
            <a:ln w="9525" cap="rnd">
              <a:noFill/>
              <a:round/>
              <a:headEnd/>
              <a:tailEnd/>
            </a:ln>
          </p:spPr>
          <p:txBody>
            <a:bodyPr vert="horz" wrap="square" lIns="146304" tIns="73152" rIns="146304" bIns="73152" numCol="1" anchor="t" anchorCtr="0" compatLnSpc="1">
              <a:prstTxWarp prst="textNoShape">
                <a:avLst/>
              </a:prstTxWarp>
              <a:noAutofit/>
            </a:bodyPr>
            <a:lstStyle/>
            <a:p>
              <a:pPr defTabSz="1462967"/>
              <a:endParaRPr lang="en-US" sz="2880">
                <a:solidFill>
                  <a:srgbClr val="474746"/>
                </a:solidFill>
                <a:latin typeface="Arial"/>
              </a:endParaRPr>
            </a:p>
          </p:txBody>
        </p:sp>
        <p:grpSp>
          <p:nvGrpSpPr>
            <p:cNvPr id="254" name="Group 14">
              <a:extLst>
                <a:ext uri="{FF2B5EF4-FFF2-40B4-BE49-F238E27FC236}">
                  <a16:creationId xmlns:a16="http://schemas.microsoft.com/office/drawing/2014/main" id="{17356E29-E3E6-9941-8D12-13E97F4850BD}"/>
                </a:ext>
              </a:extLst>
            </p:cNvPr>
            <p:cNvGrpSpPr>
              <a:grpSpLocks noChangeAspect="1"/>
            </p:cNvGrpSpPr>
            <p:nvPr/>
          </p:nvGrpSpPr>
          <p:grpSpPr bwMode="auto">
            <a:xfrm>
              <a:off x="4789620" y="3110991"/>
              <a:ext cx="194711" cy="162198"/>
              <a:chOff x="3940" y="812"/>
              <a:chExt cx="527" cy="439"/>
            </a:xfrm>
            <a:noFill/>
          </p:grpSpPr>
          <p:sp>
            <p:nvSpPr>
              <p:cNvPr id="424" name="Freeform 15">
                <a:extLst>
                  <a:ext uri="{FF2B5EF4-FFF2-40B4-BE49-F238E27FC236}">
                    <a16:creationId xmlns:a16="http://schemas.microsoft.com/office/drawing/2014/main" id="{D6552A05-F7B8-C24F-B968-6E5B98A61AF1}"/>
                  </a:ext>
                </a:extLst>
              </p:cNvPr>
              <p:cNvSpPr>
                <a:spLocks/>
              </p:cNvSpPr>
              <p:nvPr/>
            </p:nvSpPr>
            <p:spPr bwMode="auto">
              <a:xfrm>
                <a:off x="3940" y="812"/>
                <a:ext cx="527" cy="439"/>
              </a:xfrm>
              <a:custGeom>
                <a:avLst/>
                <a:gdLst>
                  <a:gd name="T0" fmla="*/ 23 w 527"/>
                  <a:gd name="T1" fmla="*/ 0 h 439"/>
                  <a:gd name="T2" fmla="*/ 23 w 527"/>
                  <a:gd name="T3" fmla="*/ 126 h 439"/>
                  <a:gd name="T4" fmla="*/ 0 w 527"/>
                  <a:gd name="T5" fmla="*/ 126 h 439"/>
                  <a:gd name="T6" fmla="*/ 0 w 527"/>
                  <a:gd name="T7" fmla="*/ 313 h 439"/>
                  <a:gd name="T8" fmla="*/ 23 w 527"/>
                  <a:gd name="T9" fmla="*/ 313 h 439"/>
                  <a:gd name="T10" fmla="*/ 23 w 527"/>
                  <a:gd name="T11" fmla="*/ 439 h 439"/>
                  <a:gd name="T12" fmla="*/ 527 w 527"/>
                  <a:gd name="T13" fmla="*/ 439 h 439"/>
                  <a:gd name="T14" fmla="*/ 527 w 527"/>
                  <a:gd name="T15" fmla="*/ 0 h 439"/>
                  <a:gd name="T16" fmla="*/ 23 w 527"/>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9">
                    <a:moveTo>
                      <a:pt x="23" y="0"/>
                    </a:moveTo>
                    <a:lnTo>
                      <a:pt x="23" y="126"/>
                    </a:lnTo>
                    <a:lnTo>
                      <a:pt x="0" y="126"/>
                    </a:lnTo>
                    <a:lnTo>
                      <a:pt x="0" y="313"/>
                    </a:lnTo>
                    <a:lnTo>
                      <a:pt x="23" y="313"/>
                    </a:lnTo>
                    <a:lnTo>
                      <a:pt x="23" y="439"/>
                    </a:lnTo>
                    <a:lnTo>
                      <a:pt x="527" y="439"/>
                    </a:lnTo>
                    <a:lnTo>
                      <a:pt x="527" y="0"/>
                    </a:lnTo>
                    <a:lnTo>
                      <a:pt x="23" y="0"/>
                    </a:lnTo>
                    <a:close/>
                  </a:path>
                </a:pathLst>
              </a:cu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25" name="Rectangle 16">
                <a:extLst>
                  <a:ext uri="{FF2B5EF4-FFF2-40B4-BE49-F238E27FC236}">
                    <a16:creationId xmlns:a16="http://schemas.microsoft.com/office/drawing/2014/main" id="{DDD6C6E5-9066-7E4A-B49C-58BEB5042A4E}"/>
                  </a:ext>
                </a:extLst>
              </p:cNvPr>
              <p:cNvSpPr>
                <a:spLocks noChangeArrowheads="1"/>
              </p:cNvSpPr>
              <p:nvPr/>
            </p:nvSpPr>
            <p:spPr bwMode="auto">
              <a:xfrm>
                <a:off x="4115" y="897"/>
                <a:ext cx="269" cy="270"/>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26" name="Rectangle 17">
                <a:extLst>
                  <a:ext uri="{FF2B5EF4-FFF2-40B4-BE49-F238E27FC236}">
                    <a16:creationId xmlns:a16="http://schemas.microsoft.com/office/drawing/2014/main" id="{6EF013BC-110D-F042-AD93-526E040746A1}"/>
                  </a:ext>
                </a:extLst>
              </p:cNvPr>
              <p:cNvSpPr>
                <a:spLocks noChangeArrowheads="1"/>
              </p:cNvSpPr>
              <p:nvPr/>
            </p:nvSpPr>
            <p:spPr bwMode="auto">
              <a:xfrm>
                <a:off x="4176" y="959"/>
                <a:ext cx="146" cy="146"/>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27" name="Line 18">
                <a:extLst>
                  <a:ext uri="{FF2B5EF4-FFF2-40B4-BE49-F238E27FC236}">
                    <a16:creationId xmlns:a16="http://schemas.microsoft.com/office/drawing/2014/main" id="{D258E125-6B33-0D48-BEA2-EC45D71A6B32}"/>
                  </a:ext>
                </a:extLst>
              </p:cNvPr>
              <p:cNvSpPr>
                <a:spLocks noChangeShapeType="1"/>
              </p:cNvSpPr>
              <p:nvPr/>
            </p:nvSpPr>
            <p:spPr bwMode="auto">
              <a:xfrm>
                <a:off x="4163"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28" name="Line 19">
                <a:extLst>
                  <a:ext uri="{FF2B5EF4-FFF2-40B4-BE49-F238E27FC236}">
                    <a16:creationId xmlns:a16="http://schemas.microsoft.com/office/drawing/2014/main" id="{F301DBD4-AFEB-D245-9F0C-53AE899BAEBD}"/>
                  </a:ext>
                </a:extLst>
              </p:cNvPr>
              <p:cNvSpPr>
                <a:spLocks noChangeShapeType="1"/>
              </p:cNvSpPr>
              <p:nvPr/>
            </p:nvSpPr>
            <p:spPr bwMode="auto">
              <a:xfrm>
                <a:off x="421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29" name="Line 20">
                <a:extLst>
                  <a:ext uri="{FF2B5EF4-FFF2-40B4-BE49-F238E27FC236}">
                    <a16:creationId xmlns:a16="http://schemas.microsoft.com/office/drawing/2014/main" id="{638F1A5C-3934-CC4F-80C4-33DE7F421647}"/>
                  </a:ext>
                </a:extLst>
              </p:cNvPr>
              <p:cNvSpPr>
                <a:spLocks noChangeShapeType="1"/>
              </p:cNvSpPr>
              <p:nvPr/>
            </p:nvSpPr>
            <p:spPr bwMode="auto">
              <a:xfrm>
                <a:off x="4272"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0" name="Line 21">
                <a:extLst>
                  <a:ext uri="{FF2B5EF4-FFF2-40B4-BE49-F238E27FC236}">
                    <a16:creationId xmlns:a16="http://schemas.microsoft.com/office/drawing/2014/main" id="{0DCC34E5-239C-FA4D-9EDE-59B6BF7C9E54}"/>
                  </a:ext>
                </a:extLst>
              </p:cNvPr>
              <p:cNvSpPr>
                <a:spLocks noChangeShapeType="1"/>
              </p:cNvSpPr>
              <p:nvPr/>
            </p:nvSpPr>
            <p:spPr bwMode="auto">
              <a:xfrm>
                <a:off x="432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1" name="Line 22">
                <a:extLst>
                  <a:ext uri="{FF2B5EF4-FFF2-40B4-BE49-F238E27FC236}">
                    <a16:creationId xmlns:a16="http://schemas.microsoft.com/office/drawing/2014/main" id="{EC605643-8CE5-8A40-BE0C-73832871DABA}"/>
                  </a:ext>
                </a:extLst>
              </p:cNvPr>
              <p:cNvSpPr>
                <a:spLocks noChangeShapeType="1"/>
              </p:cNvSpPr>
              <p:nvPr/>
            </p:nvSpPr>
            <p:spPr bwMode="auto">
              <a:xfrm>
                <a:off x="4163"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2" name="Line 23">
                <a:extLst>
                  <a:ext uri="{FF2B5EF4-FFF2-40B4-BE49-F238E27FC236}">
                    <a16:creationId xmlns:a16="http://schemas.microsoft.com/office/drawing/2014/main" id="{0DA1EDB7-C7C6-214A-AB64-8862FE3CFEDC}"/>
                  </a:ext>
                </a:extLst>
              </p:cNvPr>
              <p:cNvSpPr>
                <a:spLocks noChangeShapeType="1"/>
              </p:cNvSpPr>
              <p:nvPr/>
            </p:nvSpPr>
            <p:spPr bwMode="auto">
              <a:xfrm>
                <a:off x="421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3" name="Line 24">
                <a:extLst>
                  <a:ext uri="{FF2B5EF4-FFF2-40B4-BE49-F238E27FC236}">
                    <a16:creationId xmlns:a16="http://schemas.microsoft.com/office/drawing/2014/main" id="{5C5D68D1-D7D0-F547-8BC6-B0CF32D42B38}"/>
                  </a:ext>
                </a:extLst>
              </p:cNvPr>
              <p:cNvSpPr>
                <a:spLocks noChangeShapeType="1"/>
              </p:cNvSpPr>
              <p:nvPr/>
            </p:nvSpPr>
            <p:spPr bwMode="auto">
              <a:xfrm>
                <a:off x="4272"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4" name="Line 25">
                <a:extLst>
                  <a:ext uri="{FF2B5EF4-FFF2-40B4-BE49-F238E27FC236}">
                    <a16:creationId xmlns:a16="http://schemas.microsoft.com/office/drawing/2014/main" id="{3CE71AF2-01E6-8E47-9651-2CE251711567}"/>
                  </a:ext>
                </a:extLst>
              </p:cNvPr>
              <p:cNvSpPr>
                <a:spLocks noChangeShapeType="1"/>
              </p:cNvSpPr>
              <p:nvPr/>
            </p:nvSpPr>
            <p:spPr bwMode="auto">
              <a:xfrm>
                <a:off x="432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5" name="Line 26">
                <a:extLst>
                  <a:ext uri="{FF2B5EF4-FFF2-40B4-BE49-F238E27FC236}">
                    <a16:creationId xmlns:a16="http://schemas.microsoft.com/office/drawing/2014/main" id="{FC27A11C-4EB8-7144-9FA7-E638A13F89B9}"/>
                  </a:ext>
                </a:extLst>
              </p:cNvPr>
              <p:cNvSpPr>
                <a:spLocks noChangeShapeType="1"/>
              </p:cNvSpPr>
              <p:nvPr/>
            </p:nvSpPr>
            <p:spPr bwMode="auto">
              <a:xfrm>
                <a:off x="4387" y="111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6" name="Line 27">
                <a:extLst>
                  <a:ext uri="{FF2B5EF4-FFF2-40B4-BE49-F238E27FC236}">
                    <a16:creationId xmlns:a16="http://schemas.microsoft.com/office/drawing/2014/main" id="{F045A12F-4358-5B4F-B019-1D4E383F938E}"/>
                  </a:ext>
                </a:extLst>
              </p:cNvPr>
              <p:cNvSpPr>
                <a:spLocks noChangeShapeType="1"/>
              </p:cNvSpPr>
              <p:nvPr/>
            </p:nvSpPr>
            <p:spPr bwMode="auto">
              <a:xfrm>
                <a:off x="4387" y="1060"/>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7" name="Line 28">
                <a:extLst>
                  <a:ext uri="{FF2B5EF4-FFF2-40B4-BE49-F238E27FC236}">
                    <a16:creationId xmlns:a16="http://schemas.microsoft.com/office/drawing/2014/main" id="{77BD21C1-8F14-3F42-9741-78439B69D080}"/>
                  </a:ext>
                </a:extLst>
              </p:cNvPr>
              <p:cNvSpPr>
                <a:spLocks noChangeShapeType="1"/>
              </p:cNvSpPr>
              <p:nvPr/>
            </p:nvSpPr>
            <p:spPr bwMode="auto">
              <a:xfrm>
                <a:off x="4387" y="100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8" name="Line 29">
                <a:extLst>
                  <a:ext uri="{FF2B5EF4-FFF2-40B4-BE49-F238E27FC236}">
                    <a16:creationId xmlns:a16="http://schemas.microsoft.com/office/drawing/2014/main" id="{997D6222-706F-F046-8627-98482BA49332}"/>
                  </a:ext>
                </a:extLst>
              </p:cNvPr>
              <p:cNvSpPr>
                <a:spLocks noChangeShapeType="1"/>
              </p:cNvSpPr>
              <p:nvPr/>
            </p:nvSpPr>
            <p:spPr bwMode="auto">
              <a:xfrm>
                <a:off x="4387" y="951"/>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39" name="Line 30">
                <a:extLst>
                  <a:ext uri="{FF2B5EF4-FFF2-40B4-BE49-F238E27FC236}">
                    <a16:creationId xmlns:a16="http://schemas.microsoft.com/office/drawing/2014/main" id="{D8F4DE00-751D-4146-A3F1-750D19CA6F9C}"/>
                  </a:ext>
                </a:extLst>
              </p:cNvPr>
              <p:cNvSpPr>
                <a:spLocks noChangeShapeType="1"/>
              </p:cNvSpPr>
              <p:nvPr/>
            </p:nvSpPr>
            <p:spPr bwMode="auto">
              <a:xfrm>
                <a:off x="3940" y="1031"/>
                <a:ext cx="175"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40" name="Rectangle 31">
                <a:extLst>
                  <a:ext uri="{FF2B5EF4-FFF2-40B4-BE49-F238E27FC236}">
                    <a16:creationId xmlns:a16="http://schemas.microsoft.com/office/drawing/2014/main" id="{E76BFE01-EA1F-5749-AF8B-934EB979B156}"/>
                  </a:ext>
                </a:extLst>
              </p:cNvPr>
              <p:cNvSpPr>
                <a:spLocks noChangeArrowheads="1"/>
              </p:cNvSpPr>
              <p:nvPr/>
            </p:nvSpPr>
            <p:spPr bwMode="auto">
              <a:xfrm>
                <a:off x="4003" y="916"/>
                <a:ext cx="64" cy="65"/>
              </a:xfrm>
              <a:prstGeom prst="rect">
                <a:avLst/>
              </a:prstGeom>
              <a:solidFill>
                <a:schemeClr val="tx1"/>
              </a:solidFill>
              <a:ln w="9525" cap="rnd">
                <a:noFill/>
                <a:round/>
                <a:headEnd/>
                <a:tailEnd/>
              </a:ln>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41" name="Oval 32">
                <a:extLst>
                  <a:ext uri="{FF2B5EF4-FFF2-40B4-BE49-F238E27FC236}">
                    <a16:creationId xmlns:a16="http://schemas.microsoft.com/office/drawing/2014/main" id="{C6C28C76-57F3-6F41-9363-B68B82BE0841}"/>
                  </a:ext>
                </a:extLst>
              </p:cNvPr>
              <p:cNvSpPr>
                <a:spLocks noChangeArrowheads="1"/>
              </p:cNvSpPr>
              <p:nvPr/>
            </p:nvSpPr>
            <p:spPr bwMode="auto">
              <a:xfrm>
                <a:off x="4003" y="1092"/>
                <a:ext cx="57" cy="57"/>
              </a:xfrm>
              <a:prstGeom prst="ellips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grpSp>
        <p:sp>
          <p:nvSpPr>
            <p:cNvPr id="255" name="Freeform: Shape 201">
              <a:extLst>
                <a:ext uri="{FF2B5EF4-FFF2-40B4-BE49-F238E27FC236}">
                  <a16:creationId xmlns:a16="http://schemas.microsoft.com/office/drawing/2014/main" id="{3FC3BDDA-8B23-A941-A38D-70981D0E6D53}"/>
                </a:ext>
              </a:extLst>
            </p:cNvPr>
            <p:cNvSpPr>
              <a:spLocks noChangeArrowheads="1"/>
            </p:cNvSpPr>
            <p:nvPr/>
          </p:nvSpPr>
          <p:spPr bwMode="auto">
            <a:xfrm>
              <a:off x="5166576" y="3165304"/>
              <a:ext cx="46218" cy="53943"/>
            </a:xfrm>
            <a:custGeom>
              <a:avLst/>
              <a:gdLst>
                <a:gd name="connsiteX0" fmla="*/ 0 w 66461"/>
                <a:gd name="connsiteY0" fmla="*/ 0 h 77570"/>
                <a:gd name="connsiteX1" fmla="*/ 66461 w 66461"/>
                <a:gd name="connsiteY1" fmla="*/ 0 h 77570"/>
                <a:gd name="connsiteX2" fmla="*/ 7158 w 66461"/>
                <a:gd name="connsiteY2" fmla="*/ 77570 h 77570"/>
                <a:gd name="connsiteX3" fmla="*/ 0 w 66461"/>
                <a:gd name="connsiteY3" fmla="*/ 77570 h 77570"/>
              </a:gdLst>
              <a:ahLst/>
              <a:cxnLst>
                <a:cxn ang="0">
                  <a:pos x="connsiteX0" y="connsiteY0"/>
                </a:cxn>
                <a:cxn ang="0">
                  <a:pos x="connsiteX1" y="connsiteY1"/>
                </a:cxn>
                <a:cxn ang="0">
                  <a:pos x="connsiteX2" y="connsiteY2"/>
                </a:cxn>
                <a:cxn ang="0">
                  <a:pos x="connsiteX3" y="connsiteY3"/>
                </a:cxn>
              </a:cxnLst>
              <a:rect l="l" t="t" r="r" b="b"/>
              <a:pathLst>
                <a:path w="66461" h="77570">
                  <a:moveTo>
                    <a:pt x="0" y="0"/>
                  </a:moveTo>
                  <a:lnTo>
                    <a:pt x="66461" y="0"/>
                  </a:lnTo>
                  <a:lnTo>
                    <a:pt x="7158" y="77570"/>
                  </a:lnTo>
                  <a:lnTo>
                    <a:pt x="0" y="77570"/>
                  </a:lnTo>
                  <a:close/>
                </a:path>
              </a:pathLst>
            </a:custGeom>
            <a:solidFill>
              <a:srgbClr val="049FC7"/>
            </a:solidFill>
            <a:ln w="9525" cap="rnd">
              <a:noFill/>
              <a:round/>
              <a:headEnd/>
              <a:tailEnd/>
            </a:ln>
          </p:spPr>
          <p:txBody>
            <a:bodyPr vert="horz" wrap="square" lIns="146304" tIns="73152" rIns="146304" bIns="73152" numCol="1" anchor="t" anchorCtr="0" compatLnSpc="1">
              <a:prstTxWarp prst="textNoShape">
                <a:avLst/>
              </a:prstTxWarp>
              <a:noAutofit/>
            </a:bodyPr>
            <a:lstStyle/>
            <a:p>
              <a:pPr defTabSz="1462967"/>
              <a:endParaRPr lang="en-US" sz="2880">
                <a:solidFill>
                  <a:srgbClr val="474746"/>
                </a:solidFill>
                <a:latin typeface="Arial"/>
              </a:endParaRPr>
            </a:p>
          </p:txBody>
        </p:sp>
        <p:grpSp>
          <p:nvGrpSpPr>
            <p:cNvPr id="256" name="Group 14">
              <a:extLst>
                <a:ext uri="{FF2B5EF4-FFF2-40B4-BE49-F238E27FC236}">
                  <a16:creationId xmlns:a16="http://schemas.microsoft.com/office/drawing/2014/main" id="{644F3899-520E-7049-BCD9-9B1038DE8922}"/>
                </a:ext>
              </a:extLst>
            </p:cNvPr>
            <p:cNvGrpSpPr>
              <a:grpSpLocks noChangeAspect="1"/>
            </p:cNvGrpSpPr>
            <p:nvPr/>
          </p:nvGrpSpPr>
          <p:grpSpPr bwMode="auto">
            <a:xfrm>
              <a:off x="5075533" y="3110991"/>
              <a:ext cx="194711" cy="162198"/>
              <a:chOff x="3940" y="812"/>
              <a:chExt cx="527" cy="439"/>
            </a:xfrm>
            <a:noFill/>
          </p:grpSpPr>
          <p:sp>
            <p:nvSpPr>
              <p:cNvPr id="406" name="Freeform 15">
                <a:extLst>
                  <a:ext uri="{FF2B5EF4-FFF2-40B4-BE49-F238E27FC236}">
                    <a16:creationId xmlns:a16="http://schemas.microsoft.com/office/drawing/2014/main" id="{24DB7892-2811-CF43-B0B4-51A430C4B271}"/>
                  </a:ext>
                </a:extLst>
              </p:cNvPr>
              <p:cNvSpPr>
                <a:spLocks/>
              </p:cNvSpPr>
              <p:nvPr/>
            </p:nvSpPr>
            <p:spPr bwMode="auto">
              <a:xfrm>
                <a:off x="3940" y="812"/>
                <a:ext cx="527" cy="439"/>
              </a:xfrm>
              <a:custGeom>
                <a:avLst/>
                <a:gdLst>
                  <a:gd name="T0" fmla="*/ 23 w 527"/>
                  <a:gd name="T1" fmla="*/ 0 h 439"/>
                  <a:gd name="T2" fmla="*/ 23 w 527"/>
                  <a:gd name="T3" fmla="*/ 126 h 439"/>
                  <a:gd name="T4" fmla="*/ 0 w 527"/>
                  <a:gd name="T5" fmla="*/ 126 h 439"/>
                  <a:gd name="T6" fmla="*/ 0 w 527"/>
                  <a:gd name="T7" fmla="*/ 313 h 439"/>
                  <a:gd name="T8" fmla="*/ 23 w 527"/>
                  <a:gd name="T9" fmla="*/ 313 h 439"/>
                  <a:gd name="T10" fmla="*/ 23 w 527"/>
                  <a:gd name="T11" fmla="*/ 439 h 439"/>
                  <a:gd name="T12" fmla="*/ 527 w 527"/>
                  <a:gd name="T13" fmla="*/ 439 h 439"/>
                  <a:gd name="T14" fmla="*/ 527 w 527"/>
                  <a:gd name="T15" fmla="*/ 0 h 439"/>
                  <a:gd name="T16" fmla="*/ 23 w 527"/>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9">
                    <a:moveTo>
                      <a:pt x="23" y="0"/>
                    </a:moveTo>
                    <a:lnTo>
                      <a:pt x="23" y="126"/>
                    </a:lnTo>
                    <a:lnTo>
                      <a:pt x="0" y="126"/>
                    </a:lnTo>
                    <a:lnTo>
                      <a:pt x="0" y="313"/>
                    </a:lnTo>
                    <a:lnTo>
                      <a:pt x="23" y="313"/>
                    </a:lnTo>
                    <a:lnTo>
                      <a:pt x="23" y="439"/>
                    </a:lnTo>
                    <a:lnTo>
                      <a:pt x="527" y="439"/>
                    </a:lnTo>
                    <a:lnTo>
                      <a:pt x="527" y="0"/>
                    </a:lnTo>
                    <a:lnTo>
                      <a:pt x="23" y="0"/>
                    </a:lnTo>
                    <a:close/>
                  </a:path>
                </a:pathLst>
              </a:cu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07" name="Rectangle 16">
                <a:extLst>
                  <a:ext uri="{FF2B5EF4-FFF2-40B4-BE49-F238E27FC236}">
                    <a16:creationId xmlns:a16="http://schemas.microsoft.com/office/drawing/2014/main" id="{37E3C517-8ECF-2040-94D2-18362B963B62}"/>
                  </a:ext>
                </a:extLst>
              </p:cNvPr>
              <p:cNvSpPr>
                <a:spLocks noChangeArrowheads="1"/>
              </p:cNvSpPr>
              <p:nvPr/>
            </p:nvSpPr>
            <p:spPr bwMode="auto">
              <a:xfrm>
                <a:off x="4115" y="897"/>
                <a:ext cx="269" cy="270"/>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08" name="Rectangle 17">
                <a:extLst>
                  <a:ext uri="{FF2B5EF4-FFF2-40B4-BE49-F238E27FC236}">
                    <a16:creationId xmlns:a16="http://schemas.microsoft.com/office/drawing/2014/main" id="{2AB3E560-DBE9-1E4A-926F-2844BBACFCCC}"/>
                  </a:ext>
                </a:extLst>
              </p:cNvPr>
              <p:cNvSpPr>
                <a:spLocks noChangeArrowheads="1"/>
              </p:cNvSpPr>
              <p:nvPr/>
            </p:nvSpPr>
            <p:spPr bwMode="auto">
              <a:xfrm>
                <a:off x="4176" y="959"/>
                <a:ext cx="146" cy="146"/>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09" name="Line 18">
                <a:extLst>
                  <a:ext uri="{FF2B5EF4-FFF2-40B4-BE49-F238E27FC236}">
                    <a16:creationId xmlns:a16="http://schemas.microsoft.com/office/drawing/2014/main" id="{53BD715F-8E67-894D-A09C-AA9D2AF9E076}"/>
                  </a:ext>
                </a:extLst>
              </p:cNvPr>
              <p:cNvSpPr>
                <a:spLocks noChangeShapeType="1"/>
              </p:cNvSpPr>
              <p:nvPr/>
            </p:nvSpPr>
            <p:spPr bwMode="auto">
              <a:xfrm>
                <a:off x="4163"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0" name="Line 19">
                <a:extLst>
                  <a:ext uri="{FF2B5EF4-FFF2-40B4-BE49-F238E27FC236}">
                    <a16:creationId xmlns:a16="http://schemas.microsoft.com/office/drawing/2014/main" id="{BF90B5E0-CB0A-AE44-8492-FCBF0C8500B8}"/>
                  </a:ext>
                </a:extLst>
              </p:cNvPr>
              <p:cNvSpPr>
                <a:spLocks noChangeShapeType="1"/>
              </p:cNvSpPr>
              <p:nvPr/>
            </p:nvSpPr>
            <p:spPr bwMode="auto">
              <a:xfrm>
                <a:off x="421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1" name="Line 20">
                <a:extLst>
                  <a:ext uri="{FF2B5EF4-FFF2-40B4-BE49-F238E27FC236}">
                    <a16:creationId xmlns:a16="http://schemas.microsoft.com/office/drawing/2014/main" id="{BB1AA5E9-20F5-6B44-89A1-3C82CD6B82DC}"/>
                  </a:ext>
                </a:extLst>
              </p:cNvPr>
              <p:cNvSpPr>
                <a:spLocks noChangeShapeType="1"/>
              </p:cNvSpPr>
              <p:nvPr/>
            </p:nvSpPr>
            <p:spPr bwMode="auto">
              <a:xfrm>
                <a:off x="4272"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2" name="Line 21">
                <a:extLst>
                  <a:ext uri="{FF2B5EF4-FFF2-40B4-BE49-F238E27FC236}">
                    <a16:creationId xmlns:a16="http://schemas.microsoft.com/office/drawing/2014/main" id="{1DC53D8B-6218-024C-9B8E-1BAE5EB77CD6}"/>
                  </a:ext>
                </a:extLst>
              </p:cNvPr>
              <p:cNvSpPr>
                <a:spLocks noChangeShapeType="1"/>
              </p:cNvSpPr>
              <p:nvPr/>
            </p:nvSpPr>
            <p:spPr bwMode="auto">
              <a:xfrm>
                <a:off x="432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3" name="Line 22">
                <a:extLst>
                  <a:ext uri="{FF2B5EF4-FFF2-40B4-BE49-F238E27FC236}">
                    <a16:creationId xmlns:a16="http://schemas.microsoft.com/office/drawing/2014/main" id="{B71CCCD5-47D8-B84C-970C-D4EBF843E4A1}"/>
                  </a:ext>
                </a:extLst>
              </p:cNvPr>
              <p:cNvSpPr>
                <a:spLocks noChangeShapeType="1"/>
              </p:cNvSpPr>
              <p:nvPr/>
            </p:nvSpPr>
            <p:spPr bwMode="auto">
              <a:xfrm>
                <a:off x="4163"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4" name="Line 23">
                <a:extLst>
                  <a:ext uri="{FF2B5EF4-FFF2-40B4-BE49-F238E27FC236}">
                    <a16:creationId xmlns:a16="http://schemas.microsoft.com/office/drawing/2014/main" id="{141830E7-842C-B54A-9E3A-F47F1E89F5B1}"/>
                  </a:ext>
                </a:extLst>
              </p:cNvPr>
              <p:cNvSpPr>
                <a:spLocks noChangeShapeType="1"/>
              </p:cNvSpPr>
              <p:nvPr/>
            </p:nvSpPr>
            <p:spPr bwMode="auto">
              <a:xfrm>
                <a:off x="421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5" name="Line 24">
                <a:extLst>
                  <a:ext uri="{FF2B5EF4-FFF2-40B4-BE49-F238E27FC236}">
                    <a16:creationId xmlns:a16="http://schemas.microsoft.com/office/drawing/2014/main" id="{9B26FD5E-77AB-3F4B-AC93-636356D00542}"/>
                  </a:ext>
                </a:extLst>
              </p:cNvPr>
              <p:cNvSpPr>
                <a:spLocks noChangeShapeType="1"/>
              </p:cNvSpPr>
              <p:nvPr/>
            </p:nvSpPr>
            <p:spPr bwMode="auto">
              <a:xfrm>
                <a:off x="4272"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6" name="Line 25">
                <a:extLst>
                  <a:ext uri="{FF2B5EF4-FFF2-40B4-BE49-F238E27FC236}">
                    <a16:creationId xmlns:a16="http://schemas.microsoft.com/office/drawing/2014/main" id="{DE446E4E-2481-8A4F-98B7-BE5EBB2823E3}"/>
                  </a:ext>
                </a:extLst>
              </p:cNvPr>
              <p:cNvSpPr>
                <a:spLocks noChangeShapeType="1"/>
              </p:cNvSpPr>
              <p:nvPr/>
            </p:nvSpPr>
            <p:spPr bwMode="auto">
              <a:xfrm>
                <a:off x="432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7" name="Line 26">
                <a:extLst>
                  <a:ext uri="{FF2B5EF4-FFF2-40B4-BE49-F238E27FC236}">
                    <a16:creationId xmlns:a16="http://schemas.microsoft.com/office/drawing/2014/main" id="{A303BA3C-35F1-984E-8D03-97C2F47FD24F}"/>
                  </a:ext>
                </a:extLst>
              </p:cNvPr>
              <p:cNvSpPr>
                <a:spLocks noChangeShapeType="1"/>
              </p:cNvSpPr>
              <p:nvPr/>
            </p:nvSpPr>
            <p:spPr bwMode="auto">
              <a:xfrm>
                <a:off x="4387" y="111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8" name="Line 27">
                <a:extLst>
                  <a:ext uri="{FF2B5EF4-FFF2-40B4-BE49-F238E27FC236}">
                    <a16:creationId xmlns:a16="http://schemas.microsoft.com/office/drawing/2014/main" id="{B24A72A2-264E-A84F-B3C1-6CCD3B2C2794}"/>
                  </a:ext>
                </a:extLst>
              </p:cNvPr>
              <p:cNvSpPr>
                <a:spLocks noChangeShapeType="1"/>
              </p:cNvSpPr>
              <p:nvPr/>
            </p:nvSpPr>
            <p:spPr bwMode="auto">
              <a:xfrm>
                <a:off x="4387" y="1060"/>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19" name="Line 28">
                <a:extLst>
                  <a:ext uri="{FF2B5EF4-FFF2-40B4-BE49-F238E27FC236}">
                    <a16:creationId xmlns:a16="http://schemas.microsoft.com/office/drawing/2014/main" id="{6ED2024B-89F3-784C-BB86-02B47B2C06E0}"/>
                  </a:ext>
                </a:extLst>
              </p:cNvPr>
              <p:cNvSpPr>
                <a:spLocks noChangeShapeType="1"/>
              </p:cNvSpPr>
              <p:nvPr/>
            </p:nvSpPr>
            <p:spPr bwMode="auto">
              <a:xfrm>
                <a:off x="4387" y="100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20" name="Line 29">
                <a:extLst>
                  <a:ext uri="{FF2B5EF4-FFF2-40B4-BE49-F238E27FC236}">
                    <a16:creationId xmlns:a16="http://schemas.microsoft.com/office/drawing/2014/main" id="{FD30F806-F192-3140-9234-A16278853546}"/>
                  </a:ext>
                </a:extLst>
              </p:cNvPr>
              <p:cNvSpPr>
                <a:spLocks noChangeShapeType="1"/>
              </p:cNvSpPr>
              <p:nvPr/>
            </p:nvSpPr>
            <p:spPr bwMode="auto">
              <a:xfrm>
                <a:off x="4387" y="951"/>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21" name="Line 30">
                <a:extLst>
                  <a:ext uri="{FF2B5EF4-FFF2-40B4-BE49-F238E27FC236}">
                    <a16:creationId xmlns:a16="http://schemas.microsoft.com/office/drawing/2014/main" id="{851FCC79-5841-2745-B17E-CEC9804CF704}"/>
                  </a:ext>
                </a:extLst>
              </p:cNvPr>
              <p:cNvSpPr>
                <a:spLocks noChangeShapeType="1"/>
              </p:cNvSpPr>
              <p:nvPr/>
            </p:nvSpPr>
            <p:spPr bwMode="auto">
              <a:xfrm>
                <a:off x="3940" y="1031"/>
                <a:ext cx="175"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22" name="Rectangle 31">
                <a:extLst>
                  <a:ext uri="{FF2B5EF4-FFF2-40B4-BE49-F238E27FC236}">
                    <a16:creationId xmlns:a16="http://schemas.microsoft.com/office/drawing/2014/main" id="{E0226E4B-6A04-0F4B-AF30-950ACDBCFF4F}"/>
                  </a:ext>
                </a:extLst>
              </p:cNvPr>
              <p:cNvSpPr>
                <a:spLocks noChangeArrowheads="1"/>
              </p:cNvSpPr>
              <p:nvPr/>
            </p:nvSpPr>
            <p:spPr bwMode="auto">
              <a:xfrm>
                <a:off x="4003" y="916"/>
                <a:ext cx="64" cy="65"/>
              </a:xfrm>
              <a:prstGeom prst="rect">
                <a:avLst/>
              </a:prstGeom>
              <a:solidFill>
                <a:schemeClr val="tx1"/>
              </a:solidFill>
              <a:ln w="9525" cap="rnd">
                <a:no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23" name="Oval 32">
                <a:extLst>
                  <a:ext uri="{FF2B5EF4-FFF2-40B4-BE49-F238E27FC236}">
                    <a16:creationId xmlns:a16="http://schemas.microsoft.com/office/drawing/2014/main" id="{3FC7BDA0-1175-9841-B6EE-08AFC7E3B79A}"/>
                  </a:ext>
                </a:extLst>
              </p:cNvPr>
              <p:cNvSpPr>
                <a:spLocks noChangeArrowheads="1"/>
              </p:cNvSpPr>
              <p:nvPr/>
            </p:nvSpPr>
            <p:spPr bwMode="auto">
              <a:xfrm>
                <a:off x="4003" y="1092"/>
                <a:ext cx="57" cy="57"/>
              </a:xfrm>
              <a:prstGeom prst="ellips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grpSp>
        <p:sp>
          <p:nvSpPr>
            <p:cNvPr id="257" name="Freeform: Shape 181">
              <a:extLst>
                <a:ext uri="{FF2B5EF4-FFF2-40B4-BE49-F238E27FC236}">
                  <a16:creationId xmlns:a16="http://schemas.microsoft.com/office/drawing/2014/main" id="{66C42C3E-CBAF-4E45-A791-AF2075C4EE99}"/>
                </a:ext>
              </a:extLst>
            </p:cNvPr>
            <p:cNvSpPr>
              <a:spLocks noChangeArrowheads="1"/>
            </p:cNvSpPr>
            <p:nvPr/>
          </p:nvSpPr>
          <p:spPr bwMode="auto">
            <a:xfrm>
              <a:off x="5452490" y="3165304"/>
              <a:ext cx="46218" cy="53943"/>
            </a:xfrm>
            <a:custGeom>
              <a:avLst/>
              <a:gdLst>
                <a:gd name="connsiteX0" fmla="*/ 0 w 66461"/>
                <a:gd name="connsiteY0" fmla="*/ 0 h 77570"/>
                <a:gd name="connsiteX1" fmla="*/ 66461 w 66461"/>
                <a:gd name="connsiteY1" fmla="*/ 0 h 77570"/>
                <a:gd name="connsiteX2" fmla="*/ 7158 w 66461"/>
                <a:gd name="connsiteY2" fmla="*/ 77570 h 77570"/>
                <a:gd name="connsiteX3" fmla="*/ 0 w 66461"/>
                <a:gd name="connsiteY3" fmla="*/ 77570 h 77570"/>
              </a:gdLst>
              <a:ahLst/>
              <a:cxnLst>
                <a:cxn ang="0">
                  <a:pos x="connsiteX0" y="connsiteY0"/>
                </a:cxn>
                <a:cxn ang="0">
                  <a:pos x="connsiteX1" y="connsiteY1"/>
                </a:cxn>
                <a:cxn ang="0">
                  <a:pos x="connsiteX2" y="connsiteY2"/>
                </a:cxn>
                <a:cxn ang="0">
                  <a:pos x="connsiteX3" y="connsiteY3"/>
                </a:cxn>
              </a:cxnLst>
              <a:rect l="l" t="t" r="r" b="b"/>
              <a:pathLst>
                <a:path w="66461" h="77570">
                  <a:moveTo>
                    <a:pt x="0" y="0"/>
                  </a:moveTo>
                  <a:lnTo>
                    <a:pt x="66461" y="0"/>
                  </a:lnTo>
                  <a:lnTo>
                    <a:pt x="7158" y="77570"/>
                  </a:lnTo>
                  <a:lnTo>
                    <a:pt x="0" y="77570"/>
                  </a:lnTo>
                  <a:close/>
                </a:path>
              </a:pathLst>
            </a:custGeom>
            <a:solidFill>
              <a:srgbClr val="049FC7"/>
            </a:solidFill>
            <a:ln w="9525" cap="rnd">
              <a:noFill/>
              <a:round/>
              <a:headEnd/>
              <a:tailEnd/>
            </a:ln>
          </p:spPr>
          <p:txBody>
            <a:bodyPr vert="horz" wrap="square" lIns="146304" tIns="73152" rIns="146304" bIns="73152" numCol="1" anchor="t" anchorCtr="0" compatLnSpc="1">
              <a:prstTxWarp prst="textNoShape">
                <a:avLst/>
              </a:prstTxWarp>
              <a:noAutofit/>
            </a:bodyPr>
            <a:lstStyle/>
            <a:p>
              <a:pPr defTabSz="1462967"/>
              <a:endParaRPr lang="en-US" sz="2880">
                <a:solidFill>
                  <a:srgbClr val="474746"/>
                </a:solidFill>
                <a:latin typeface="Arial"/>
              </a:endParaRPr>
            </a:p>
          </p:txBody>
        </p:sp>
        <p:grpSp>
          <p:nvGrpSpPr>
            <p:cNvPr id="258" name="Group 14">
              <a:extLst>
                <a:ext uri="{FF2B5EF4-FFF2-40B4-BE49-F238E27FC236}">
                  <a16:creationId xmlns:a16="http://schemas.microsoft.com/office/drawing/2014/main" id="{7419450A-F0A5-7441-968E-4ACFB9547782}"/>
                </a:ext>
              </a:extLst>
            </p:cNvPr>
            <p:cNvGrpSpPr>
              <a:grpSpLocks noChangeAspect="1"/>
            </p:cNvGrpSpPr>
            <p:nvPr/>
          </p:nvGrpSpPr>
          <p:grpSpPr bwMode="auto">
            <a:xfrm>
              <a:off x="5361447" y="3110991"/>
              <a:ext cx="194711" cy="162198"/>
              <a:chOff x="3940" y="812"/>
              <a:chExt cx="527" cy="439"/>
            </a:xfrm>
            <a:noFill/>
          </p:grpSpPr>
          <p:sp>
            <p:nvSpPr>
              <p:cNvPr id="388" name="Freeform 15">
                <a:extLst>
                  <a:ext uri="{FF2B5EF4-FFF2-40B4-BE49-F238E27FC236}">
                    <a16:creationId xmlns:a16="http://schemas.microsoft.com/office/drawing/2014/main" id="{C78432AC-B7BD-AE48-9062-A9CCADB923EE}"/>
                  </a:ext>
                </a:extLst>
              </p:cNvPr>
              <p:cNvSpPr>
                <a:spLocks/>
              </p:cNvSpPr>
              <p:nvPr/>
            </p:nvSpPr>
            <p:spPr bwMode="auto">
              <a:xfrm>
                <a:off x="3940" y="812"/>
                <a:ext cx="527" cy="439"/>
              </a:xfrm>
              <a:custGeom>
                <a:avLst/>
                <a:gdLst>
                  <a:gd name="T0" fmla="*/ 23 w 527"/>
                  <a:gd name="T1" fmla="*/ 0 h 439"/>
                  <a:gd name="T2" fmla="*/ 23 w 527"/>
                  <a:gd name="T3" fmla="*/ 126 h 439"/>
                  <a:gd name="T4" fmla="*/ 0 w 527"/>
                  <a:gd name="T5" fmla="*/ 126 h 439"/>
                  <a:gd name="T6" fmla="*/ 0 w 527"/>
                  <a:gd name="T7" fmla="*/ 313 h 439"/>
                  <a:gd name="T8" fmla="*/ 23 w 527"/>
                  <a:gd name="T9" fmla="*/ 313 h 439"/>
                  <a:gd name="T10" fmla="*/ 23 w 527"/>
                  <a:gd name="T11" fmla="*/ 439 h 439"/>
                  <a:gd name="T12" fmla="*/ 527 w 527"/>
                  <a:gd name="T13" fmla="*/ 439 h 439"/>
                  <a:gd name="T14" fmla="*/ 527 w 527"/>
                  <a:gd name="T15" fmla="*/ 0 h 439"/>
                  <a:gd name="T16" fmla="*/ 23 w 527"/>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9">
                    <a:moveTo>
                      <a:pt x="23" y="0"/>
                    </a:moveTo>
                    <a:lnTo>
                      <a:pt x="23" y="126"/>
                    </a:lnTo>
                    <a:lnTo>
                      <a:pt x="0" y="126"/>
                    </a:lnTo>
                    <a:lnTo>
                      <a:pt x="0" y="313"/>
                    </a:lnTo>
                    <a:lnTo>
                      <a:pt x="23" y="313"/>
                    </a:lnTo>
                    <a:lnTo>
                      <a:pt x="23" y="439"/>
                    </a:lnTo>
                    <a:lnTo>
                      <a:pt x="527" y="439"/>
                    </a:lnTo>
                    <a:lnTo>
                      <a:pt x="527" y="0"/>
                    </a:lnTo>
                    <a:lnTo>
                      <a:pt x="23" y="0"/>
                    </a:lnTo>
                    <a:close/>
                  </a:path>
                </a:pathLst>
              </a:cu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89" name="Rectangle 16">
                <a:extLst>
                  <a:ext uri="{FF2B5EF4-FFF2-40B4-BE49-F238E27FC236}">
                    <a16:creationId xmlns:a16="http://schemas.microsoft.com/office/drawing/2014/main" id="{25E7C368-5639-9E44-ABD9-D10FCC7773E1}"/>
                  </a:ext>
                </a:extLst>
              </p:cNvPr>
              <p:cNvSpPr>
                <a:spLocks noChangeArrowheads="1"/>
              </p:cNvSpPr>
              <p:nvPr/>
            </p:nvSpPr>
            <p:spPr bwMode="auto">
              <a:xfrm>
                <a:off x="4115" y="897"/>
                <a:ext cx="269" cy="270"/>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0" name="Rectangle 17">
                <a:extLst>
                  <a:ext uri="{FF2B5EF4-FFF2-40B4-BE49-F238E27FC236}">
                    <a16:creationId xmlns:a16="http://schemas.microsoft.com/office/drawing/2014/main" id="{F04A5D3A-CD43-EE4D-8778-30A441D88403}"/>
                  </a:ext>
                </a:extLst>
              </p:cNvPr>
              <p:cNvSpPr>
                <a:spLocks noChangeArrowheads="1"/>
              </p:cNvSpPr>
              <p:nvPr/>
            </p:nvSpPr>
            <p:spPr bwMode="auto">
              <a:xfrm>
                <a:off x="4176" y="959"/>
                <a:ext cx="146" cy="146"/>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1" name="Line 18">
                <a:extLst>
                  <a:ext uri="{FF2B5EF4-FFF2-40B4-BE49-F238E27FC236}">
                    <a16:creationId xmlns:a16="http://schemas.microsoft.com/office/drawing/2014/main" id="{F36DFFF1-7A8D-AD4E-99A4-92226334BD82}"/>
                  </a:ext>
                </a:extLst>
              </p:cNvPr>
              <p:cNvSpPr>
                <a:spLocks noChangeShapeType="1"/>
              </p:cNvSpPr>
              <p:nvPr/>
            </p:nvSpPr>
            <p:spPr bwMode="auto">
              <a:xfrm>
                <a:off x="4163"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2" name="Line 19">
                <a:extLst>
                  <a:ext uri="{FF2B5EF4-FFF2-40B4-BE49-F238E27FC236}">
                    <a16:creationId xmlns:a16="http://schemas.microsoft.com/office/drawing/2014/main" id="{05B35AFC-D347-B346-8B29-1B07AE24A4F4}"/>
                  </a:ext>
                </a:extLst>
              </p:cNvPr>
              <p:cNvSpPr>
                <a:spLocks noChangeShapeType="1"/>
              </p:cNvSpPr>
              <p:nvPr/>
            </p:nvSpPr>
            <p:spPr bwMode="auto">
              <a:xfrm>
                <a:off x="421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3" name="Line 20">
                <a:extLst>
                  <a:ext uri="{FF2B5EF4-FFF2-40B4-BE49-F238E27FC236}">
                    <a16:creationId xmlns:a16="http://schemas.microsoft.com/office/drawing/2014/main" id="{4F5B48A0-6A6A-624A-BF4B-92842005EC9A}"/>
                  </a:ext>
                </a:extLst>
              </p:cNvPr>
              <p:cNvSpPr>
                <a:spLocks noChangeShapeType="1"/>
              </p:cNvSpPr>
              <p:nvPr/>
            </p:nvSpPr>
            <p:spPr bwMode="auto">
              <a:xfrm>
                <a:off x="4272"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4" name="Line 21">
                <a:extLst>
                  <a:ext uri="{FF2B5EF4-FFF2-40B4-BE49-F238E27FC236}">
                    <a16:creationId xmlns:a16="http://schemas.microsoft.com/office/drawing/2014/main" id="{C53249A8-AB2B-AC43-A1DC-B64DCB07C85C}"/>
                  </a:ext>
                </a:extLst>
              </p:cNvPr>
              <p:cNvSpPr>
                <a:spLocks noChangeShapeType="1"/>
              </p:cNvSpPr>
              <p:nvPr/>
            </p:nvSpPr>
            <p:spPr bwMode="auto">
              <a:xfrm>
                <a:off x="432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5" name="Line 22">
                <a:extLst>
                  <a:ext uri="{FF2B5EF4-FFF2-40B4-BE49-F238E27FC236}">
                    <a16:creationId xmlns:a16="http://schemas.microsoft.com/office/drawing/2014/main" id="{B2493D93-8328-1F44-9ECE-9A5A99CECF04}"/>
                  </a:ext>
                </a:extLst>
              </p:cNvPr>
              <p:cNvSpPr>
                <a:spLocks noChangeShapeType="1"/>
              </p:cNvSpPr>
              <p:nvPr/>
            </p:nvSpPr>
            <p:spPr bwMode="auto">
              <a:xfrm>
                <a:off x="4163"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6" name="Line 23">
                <a:extLst>
                  <a:ext uri="{FF2B5EF4-FFF2-40B4-BE49-F238E27FC236}">
                    <a16:creationId xmlns:a16="http://schemas.microsoft.com/office/drawing/2014/main" id="{D1B82950-054B-B845-B40E-2B603F9854C2}"/>
                  </a:ext>
                </a:extLst>
              </p:cNvPr>
              <p:cNvSpPr>
                <a:spLocks noChangeShapeType="1"/>
              </p:cNvSpPr>
              <p:nvPr/>
            </p:nvSpPr>
            <p:spPr bwMode="auto">
              <a:xfrm>
                <a:off x="421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7" name="Line 24">
                <a:extLst>
                  <a:ext uri="{FF2B5EF4-FFF2-40B4-BE49-F238E27FC236}">
                    <a16:creationId xmlns:a16="http://schemas.microsoft.com/office/drawing/2014/main" id="{DA33C994-F955-094E-9E63-6A49FBF0E850}"/>
                  </a:ext>
                </a:extLst>
              </p:cNvPr>
              <p:cNvSpPr>
                <a:spLocks noChangeShapeType="1"/>
              </p:cNvSpPr>
              <p:nvPr/>
            </p:nvSpPr>
            <p:spPr bwMode="auto">
              <a:xfrm>
                <a:off x="4272"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8" name="Line 25">
                <a:extLst>
                  <a:ext uri="{FF2B5EF4-FFF2-40B4-BE49-F238E27FC236}">
                    <a16:creationId xmlns:a16="http://schemas.microsoft.com/office/drawing/2014/main" id="{73277E46-859C-4848-AB4A-8DDEE258F07B}"/>
                  </a:ext>
                </a:extLst>
              </p:cNvPr>
              <p:cNvSpPr>
                <a:spLocks noChangeShapeType="1"/>
              </p:cNvSpPr>
              <p:nvPr/>
            </p:nvSpPr>
            <p:spPr bwMode="auto">
              <a:xfrm>
                <a:off x="432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99" name="Line 26">
                <a:extLst>
                  <a:ext uri="{FF2B5EF4-FFF2-40B4-BE49-F238E27FC236}">
                    <a16:creationId xmlns:a16="http://schemas.microsoft.com/office/drawing/2014/main" id="{D52D5078-46D0-5845-9705-4D74D509A018}"/>
                  </a:ext>
                </a:extLst>
              </p:cNvPr>
              <p:cNvSpPr>
                <a:spLocks noChangeShapeType="1"/>
              </p:cNvSpPr>
              <p:nvPr/>
            </p:nvSpPr>
            <p:spPr bwMode="auto">
              <a:xfrm>
                <a:off x="4387" y="111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00" name="Line 27">
                <a:extLst>
                  <a:ext uri="{FF2B5EF4-FFF2-40B4-BE49-F238E27FC236}">
                    <a16:creationId xmlns:a16="http://schemas.microsoft.com/office/drawing/2014/main" id="{7C8305DD-3897-B94E-9530-5C893D309B1E}"/>
                  </a:ext>
                </a:extLst>
              </p:cNvPr>
              <p:cNvSpPr>
                <a:spLocks noChangeShapeType="1"/>
              </p:cNvSpPr>
              <p:nvPr/>
            </p:nvSpPr>
            <p:spPr bwMode="auto">
              <a:xfrm>
                <a:off x="4387" y="1060"/>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01" name="Line 28">
                <a:extLst>
                  <a:ext uri="{FF2B5EF4-FFF2-40B4-BE49-F238E27FC236}">
                    <a16:creationId xmlns:a16="http://schemas.microsoft.com/office/drawing/2014/main" id="{50418DAA-17DD-4943-BF4F-71A93D4EFA73}"/>
                  </a:ext>
                </a:extLst>
              </p:cNvPr>
              <p:cNvSpPr>
                <a:spLocks noChangeShapeType="1"/>
              </p:cNvSpPr>
              <p:nvPr/>
            </p:nvSpPr>
            <p:spPr bwMode="auto">
              <a:xfrm>
                <a:off x="4387" y="100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02" name="Line 29">
                <a:extLst>
                  <a:ext uri="{FF2B5EF4-FFF2-40B4-BE49-F238E27FC236}">
                    <a16:creationId xmlns:a16="http://schemas.microsoft.com/office/drawing/2014/main" id="{C85B40F2-4A61-EE42-9A09-849CECC88341}"/>
                  </a:ext>
                </a:extLst>
              </p:cNvPr>
              <p:cNvSpPr>
                <a:spLocks noChangeShapeType="1"/>
              </p:cNvSpPr>
              <p:nvPr/>
            </p:nvSpPr>
            <p:spPr bwMode="auto">
              <a:xfrm>
                <a:off x="4387" y="951"/>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03" name="Line 30">
                <a:extLst>
                  <a:ext uri="{FF2B5EF4-FFF2-40B4-BE49-F238E27FC236}">
                    <a16:creationId xmlns:a16="http://schemas.microsoft.com/office/drawing/2014/main" id="{2E6F4864-381B-0E4C-BCCC-5B6ADFB4E23F}"/>
                  </a:ext>
                </a:extLst>
              </p:cNvPr>
              <p:cNvSpPr>
                <a:spLocks noChangeShapeType="1"/>
              </p:cNvSpPr>
              <p:nvPr/>
            </p:nvSpPr>
            <p:spPr bwMode="auto">
              <a:xfrm>
                <a:off x="3940" y="1031"/>
                <a:ext cx="175"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04" name="Rectangle 31">
                <a:extLst>
                  <a:ext uri="{FF2B5EF4-FFF2-40B4-BE49-F238E27FC236}">
                    <a16:creationId xmlns:a16="http://schemas.microsoft.com/office/drawing/2014/main" id="{9A288C96-5F4E-1345-8F40-B35875905A6D}"/>
                  </a:ext>
                </a:extLst>
              </p:cNvPr>
              <p:cNvSpPr>
                <a:spLocks noChangeArrowheads="1"/>
              </p:cNvSpPr>
              <p:nvPr/>
            </p:nvSpPr>
            <p:spPr bwMode="auto">
              <a:xfrm>
                <a:off x="4003" y="916"/>
                <a:ext cx="64" cy="65"/>
              </a:xfrm>
              <a:prstGeom prst="rect">
                <a:avLst/>
              </a:prstGeom>
              <a:solidFill>
                <a:schemeClr val="tx1"/>
              </a:solidFill>
              <a:ln w="9525" cap="rnd">
                <a:no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405" name="Oval 32">
                <a:extLst>
                  <a:ext uri="{FF2B5EF4-FFF2-40B4-BE49-F238E27FC236}">
                    <a16:creationId xmlns:a16="http://schemas.microsoft.com/office/drawing/2014/main" id="{850D583C-C561-CE45-A463-C8DFCB4F9279}"/>
                  </a:ext>
                </a:extLst>
              </p:cNvPr>
              <p:cNvSpPr>
                <a:spLocks noChangeArrowheads="1"/>
              </p:cNvSpPr>
              <p:nvPr/>
            </p:nvSpPr>
            <p:spPr bwMode="auto">
              <a:xfrm>
                <a:off x="4003" y="1092"/>
                <a:ext cx="57" cy="57"/>
              </a:xfrm>
              <a:prstGeom prst="ellips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grpSp>
        <p:sp>
          <p:nvSpPr>
            <p:cNvPr id="259" name="Freeform: Shape 285">
              <a:extLst>
                <a:ext uri="{FF2B5EF4-FFF2-40B4-BE49-F238E27FC236}">
                  <a16:creationId xmlns:a16="http://schemas.microsoft.com/office/drawing/2014/main" id="{E5776153-C263-5E4A-9D6E-B6B372A76201}"/>
                </a:ext>
              </a:extLst>
            </p:cNvPr>
            <p:cNvSpPr>
              <a:spLocks noChangeArrowheads="1"/>
            </p:cNvSpPr>
            <p:nvPr/>
          </p:nvSpPr>
          <p:spPr bwMode="auto">
            <a:xfrm>
              <a:off x="4880663" y="3453589"/>
              <a:ext cx="46218" cy="53943"/>
            </a:xfrm>
            <a:custGeom>
              <a:avLst/>
              <a:gdLst>
                <a:gd name="connsiteX0" fmla="*/ 0 w 66461"/>
                <a:gd name="connsiteY0" fmla="*/ 0 h 77570"/>
                <a:gd name="connsiteX1" fmla="*/ 66461 w 66461"/>
                <a:gd name="connsiteY1" fmla="*/ 0 h 77570"/>
                <a:gd name="connsiteX2" fmla="*/ 7158 w 66461"/>
                <a:gd name="connsiteY2" fmla="*/ 77570 h 77570"/>
                <a:gd name="connsiteX3" fmla="*/ 0 w 66461"/>
                <a:gd name="connsiteY3" fmla="*/ 77570 h 77570"/>
              </a:gdLst>
              <a:ahLst/>
              <a:cxnLst>
                <a:cxn ang="0">
                  <a:pos x="connsiteX0" y="connsiteY0"/>
                </a:cxn>
                <a:cxn ang="0">
                  <a:pos x="connsiteX1" y="connsiteY1"/>
                </a:cxn>
                <a:cxn ang="0">
                  <a:pos x="connsiteX2" y="connsiteY2"/>
                </a:cxn>
                <a:cxn ang="0">
                  <a:pos x="connsiteX3" y="connsiteY3"/>
                </a:cxn>
              </a:cxnLst>
              <a:rect l="l" t="t" r="r" b="b"/>
              <a:pathLst>
                <a:path w="66461" h="77570">
                  <a:moveTo>
                    <a:pt x="0" y="0"/>
                  </a:moveTo>
                  <a:lnTo>
                    <a:pt x="66461" y="0"/>
                  </a:lnTo>
                  <a:lnTo>
                    <a:pt x="7158" y="77570"/>
                  </a:lnTo>
                  <a:lnTo>
                    <a:pt x="0" y="77570"/>
                  </a:lnTo>
                  <a:close/>
                </a:path>
              </a:pathLst>
            </a:custGeom>
            <a:solidFill>
              <a:srgbClr val="049FC7"/>
            </a:solidFill>
            <a:ln w="9525" cap="rnd">
              <a:noFill/>
              <a:round/>
              <a:headEnd/>
              <a:tailEnd/>
            </a:ln>
          </p:spPr>
          <p:txBody>
            <a:bodyPr vert="horz" wrap="square" lIns="146304" tIns="73152" rIns="146304" bIns="73152" numCol="1" anchor="t" anchorCtr="0" compatLnSpc="1">
              <a:prstTxWarp prst="textNoShape">
                <a:avLst/>
              </a:prstTxWarp>
              <a:noAutofit/>
            </a:bodyPr>
            <a:lstStyle/>
            <a:p>
              <a:pPr defTabSz="1462967"/>
              <a:endParaRPr lang="en-US" sz="2880">
                <a:solidFill>
                  <a:srgbClr val="474746"/>
                </a:solidFill>
                <a:latin typeface="Arial"/>
              </a:endParaRPr>
            </a:p>
          </p:txBody>
        </p:sp>
        <p:grpSp>
          <p:nvGrpSpPr>
            <p:cNvPr id="260" name="Group 14">
              <a:extLst>
                <a:ext uri="{FF2B5EF4-FFF2-40B4-BE49-F238E27FC236}">
                  <a16:creationId xmlns:a16="http://schemas.microsoft.com/office/drawing/2014/main" id="{3BB2FB9E-0331-3849-8819-1D428061A0D2}"/>
                </a:ext>
              </a:extLst>
            </p:cNvPr>
            <p:cNvGrpSpPr>
              <a:grpSpLocks noChangeAspect="1"/>
            </p:cNvGrpSpPr>
            <p:nvPr/>
          </p:nvGrpSpPr>
          <p:grpSpPr bwMode="auto">
            <a:xfrm>
              <a:off x="4789620" y="3399275"/>
              <a:ext cx="194711" cy="162198"/>
              <a:chOff x="3940" y="812"/>
              <a:chExt cx="527" cy="439"/>
            </a:xfrm>
            <a:noFill/>
          </p:grpSpPr>
          <p:sp>
            <p:nvSpPr>
              <p:cNvPr id="370" name="Freeform 15">
                <a:extLst>
                  <a:ext uri="{FF2B5EF4-FFF2-40B4-BE49-F238E27FC236}">
                    <a16:creationId xmlns:a16="http://schemas.microsoft.com/office/drawing/2014/main" id="{95524564-635B-4E46-972D-0E0A4B3D771F}"/>
                  </a:ext>
                </a:extLst>
              </p:cNvPr>
              <p:cNvSpPr>
                <a:spLocks/>
              </p:cNvSpPr>
              <p:nvPr/>
            </p:nvSpPr>
            <p:spPr bwMode="auto">
              <a:xfrm>
                <a:off x="3940" y="812"/>
                <a:ext cx="527" cy="439"/>
              </a:xfrm>
              <a:custGeom>
                <a:avLst/>
                <a:gdLst>
                  <a:gd name="T0" fmla="*/ 23 w 527"/>
                  <a:gd name="T1" fmla="*/ 0 h 439"/>
                  <a:gd name="T2" fmla="*/ 23 w 527"/>
                  <a:gd name="T3" fmla="*/ 126 h 439"/>
                  <a:gd name="T4" fmla="*/ 0 w 527"/>
                  <a:gd name="T5" fmla="*/ 126 h 439"/>
                  <a:gd name="T6" fmla="*/ 0 w 527"/>
                  <a:gd name="T7" fmla="*/ 313 h 439"/>
                  <a:gd name="T8" fmla="*/ 23 w 527"/>
                  <a:gd name="T9" fmla="*/ 313 h 439"/>
                  <a:gd name="T10" fmla="*/ 23 w 527"/>
                  <a:gd name="T11" fmla="*/ 439 h 439"/>
                  <a:gd name="T12" fmla="*/ 527 w 527"/>
                  <a:gd name="T13" fmla="*/ 439 h 439"/>
                  <a:gd name="T14" fmla="*/ 527 w 527"/>
                  <a:gd name="T15" fmla="*/ 0 h 439"/>
                  <a:gd name="T16" fmla="*/ 23 w 527"/>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9">
                    <a:moveTo>
                      <a:pt x="23" y="0"/>
                    </a:moveTo>
                    <a:lnTo>
                      <a:pt x="23" y="126"/>
                    </a:lnTo>
                    <a:lnTo>
                      <a:pt x="0" y="126"/>
                    </a:lnTo>
                    <a:lnTo>
                      <a:pt x="0" y="313"/>
                    </a:lnTo>
                    <a:lnTo>
                      <a:pt x="23" y="313"/>
                    </a:lnTo>
                    <a:lnTo>
                      <a:pt x="23" y="439"/>
                    </a:lnTo>
                    <a:lnTo>
                      <a:pt x="527" y="439"/>
                    </a:lnTo>
                    <a:lnTo>
                      <a:pt x="527" y="0"/>
                    </a:lnTo>
                    <a:lnTo>
                      <a:pt x="23" y="0"/>
                    </a:lnTo>
                    <a:close/>
                  </a:path>
                </a:pathLst>
              </a:cu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71" name="Rectangle 16">
                <a:extLst>
                  <a:ext uri="{FF2B5EF4-FFF2-40B4-BE49-F238E27FC236}">
                    <a16:creationId xmlns:a16="http://schemas.microsoft.com/office/drawing/2014/main" id="{454348A0-ABF4-434C-A0F1-102319B3B1A4}"/>
                  </a:ext>
                </a:extLst>
              </p:cNvPr>
              <p:cNvSpPr>
                <a:spLocks noChangeArrowheads="1"/>
              </p:cNvSpPr>
              <p:nvPr/>
            </p:nvSpPr>
            <p:spPr bwMode="auto">
              <a:xfrm>
                <a:off x="4115" y="897"/>
                <a:ext cx="269" cy="270"/>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72" name="Rectangle 17">
                <a:extLst>
                  <a:ext uri="{FF2B5EF4-FFF2-40B4-BE49-F238E27FC236}">
                    <a16:creationId xmlns:a16="http://schemas.microsoft.com/office/drawing/2014/main" id="{B6973294-DA95-C842-A46D-CB6B1EC862BB}"/>
                  </a:ext>
                </a:extLst>
              </p:cNvPr>
              <p:cNvSpPr>
                <a:spLocks noChangeArrowheads="1"/>
              </p:cNvSpPr>
              <p:nvPr/>
            </p:nvSpPr>
            <p:spPr bwMode="auto">
              <a:xfrm>
                <a:off x="4176" y="959"/>
                <a:ext cx="146" cy="146"/>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73" name="Line 18">
                <a:extLst>
                  <a:ext uri="{FF2B5EF4-FFF2-40B4-BE49-F238E27FC236}">
                    <a16:creationId xmlns:a16="http://schemas.microsoft.com/office/drawing/2014/main" id="{BE8D3C37-75D0-E34E-BE37-7C73EFB65925}"/>
                  </a:ext>
                </a:extLst>
              </p:cNvPr>
              <p:cNvSpPr>
                <a:spLocks noChangeShapeType="1"/>
              </p:cNvSpPr>
              <p:nvPr/>
            </p:nvSpPr>
            <p:spPr bwMode="auto">
              <a:xfrm>
                <a:off x="4163"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74" name="Line 19">
                <a:extLst>
                  <a:ext uri="{FF2B5EF4-FFF2-40B4-BE49-F238E27FC236}">
                    <a16:creationId xmlns:a16="http://schemas.microsoft.com/office/drawing/2014/main" id="{DFEC8B0E-9407-BA43-85F6-7BBC3A6064F3}"/>
                  </a:ext>
                </a:extLst>
              </p:cNvPr>
              <p:cNvSpPr>
                <a:spLocks noChangeShapeType="1"/>
              </p:cNvSpPr>
              <p:nvPr/>
            </p:nvSpPr>
            <p:spPr bwMode="auto">
              <a:xfrm>
                <a:off x="421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75" name="Line 20">
                <a:extLst>
                  <a:ext uri="{FF2B5EF4-FFF2-40B4-BE49-F238E27FC236}">
                    <a16:creationId xmlns:a16="http://schemas.microsoft.com/office/drawing/2014/main" id="{47E12BC1-B7E2-894E-BFDB-75FBB470F5F0}"/>
                  </a:ext>
                </a:extLst>
              </p:cNvPr>
              <p:cNvSpPr>
                <a:spLocks noChangeShapeType="1"/>
              </p:cNvSpPr>
              <p:nvPr/>
            </p:nvSpPr>
            <p:spPr bwMode="auto">
              <a:xfrm>
                <a:off x="4272"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76" name="Line 21">
                <a:extLst>
                  <a:ext uri="{FF2B5EF4-FFF2-40B4-BE49-F238E27FC236}">
                    <a16:creationId xmlns:a16="http://schemas.microsoft.com/office/drawing/2014/main" id="{F41FB43B-CB0D-0E44-962E-F595DB020267}"/>
                  </a:ext>
                </a:extLst>
              </p:cNvPr>
              <p:cNvSpPr>
                <a:spLocks noChangeShapeType="1"/>
              </p:cNvSpPr>
              <p:nvPr/>
            </p:nvSpPr>
            <p:spPr bwMode="auto">
              <a:xfrm>
                <a:off x="432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77" name="Line 22">
                <a:extLst>
                  <a:ext uri="{FF2B5EF4-FFF2-40B4-BE49-F238E27FC236}">
                    <a16:creationId xmlns:a16="http://schemas.microsoft.com/office/drawing/2014/main" id="{46C778B7-68BF-2840-9984-201AF1ACC3D8}"/>
                  </a:ext>
                </a:extLst>
              </p:cNvPr>
              <p:cNvSpPr>
                <a:spLocks noChangeShapeType="1"/>
              </p:cNvSpPr>
              <p:nvPr/>
            </p:nvSpPr>
            <p:spPr bwMode="auto">
              <a:xfrm>
                <a:off x="4163"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78" name="Line 23">
                <a:extLst>
                  <a:ext uri="{FF2B5EF4-FFF2-40B4-BE49-F238E27FC236}">
                    <a16:creationId xmlns:a16="http://schemas.microsoft.com/office/drawing/2014/main" id="{2A396732-CF73-DB48-9D22-9DD6FEDE7EB7}"/>
                  </a:ext>
                </a:extLst>
              </p:cNvPr>
              <p:cNvSpPr>
                <a:spLocks noChangeShapeType="1"/>
              </p:cNvSpPr>
              <p:nvPr/>
            </p:nvSpPr>
            <p:spPr bwMode="auto">
              <a:xfrm>
                <a:off x="421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79" name="Line 24">
                <a:extLst>
                  <a:ext uri="{FF2B5EF4-FFF2-40B4-BE49-F238E27FC236}">
                    <a16:creationId xmlns:a16="http://schemas.microsoft.com/office/drawing/2014/main" id="{D936A76F-1B6F-C945-93DA-53D380B62B03}"/>
                  </a:ext>
                </a:extLst>
              </p:cNvPr>
              <p:cNvSpPr>
                <a:spLocks noChangeShapeType="1"/>
              </p:cNvSpPr>
              <p:nvPr/>
            </p:nvSpPr>
            <p:spPr bwMode="auto">
              <a:xfrm>
                <a:off x="4272"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80" name="Line 25">
                <a:extLst>
                  <a:ext uri="{FF2B5EF4-FFF2-40B4-BE49-F238E27FC236}">
                    <a16:creationId xmlns:a16="http://schemas.microsoft.com/office/drawing/2014/main" id="{68BEE72C-1148-F54F-902E-2E1FBCCD6A93}"/>
                  </a:ext>
                </a:extLst>
              </p:cNvPr>
              <p:cNvSpPr>
                <a:spLocks noChangeShapeType="1"/>
              </p:cNvSpPr>
              <p:nvPr/>
            </p:nvSpPr>
            <p:spPr bwMode="auto">
              <a:xfrm>
                <a:off x="432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81" name="Line 26">
                <a:extLst>
                  <a:ext uri="{FF2B5EF4-FFF2-40B4-BE49-F238E27FC236}">
                    <a16:creationId xmlns:a16="http://schemas.microsoft.com/office/drawing/2014/main" id="{BC3E888E-BE86-A048-92B2-872F7385D974}"/>
                  </a:ext>
                </a:extLst>
              </p:cNvPr>
              <p:cNvSpPr>
                <a:spLocks noChangeShapeType="1"/>
              </p:cNvSpPr>
              <p:nvPr/>
            </p:nvSpPr>
            <p:spPr bwMode="auto">
              <a:xfrm>
                <a:off x="4387" y="111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82" name="Line 27">
                <a:extLst>
                  <a:ext uri="{FF2B5EF4-FFF2-40B4-BE49-F238E27FC236}">
                    <a16:creationId xmlns:a16="http://schemas.microsoft.com/office/drawing/2014/main" id="{5323C854-E05D-654F-90AB-215644C80FD0}"/>
                  </a:ext>
                </a:extLst>
              </p:cNvPr>
              <p:cNvSpPr>
                <a:spLocks noChangeShapeType="1"/>
              </p:cNvSpPr>
              <p:nvPr/>
            </p:nvSpPr>
            <p:spPr bwMode="auto">
              <a:xfrm>
                <a:off x="4387" y="1060"/>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83" name="Line 28">
                <a:extLst>
                  <a:ext uri="{FF2B5EF4-FFF2-40B4-BE49-F238E27FC236}">
                    <a16:creationId xmlns:a16="http://schemas.microsoft.com/office/drawing/2014/main" id="{6139CE24-9849-A64D-A90D-85F1258EE3C2}"/>
                  </a:ext>
                </a:extLst>
              </p:cNvPr>
              <p:cNvSpPr>
                <a:spLocks noChangeShapeType="1"/>
              </p:cNvSpPr>
              <p:nvPr/>
            </p:nvSpPr>
            <p:spPr bwMode="auto">
              <a:xfrm>
                <a:off x="4387" y="100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84" name="Line 29">
                <a:extLst>
                  <a:ext uri="{FF2B5EF4-FFF2-40B4-BE49-F238E27FC236}">
                    <a16:creationId xmlns:a16="http://schemas.microsoft.com/office/drawing/2014/main" id="{64F60638-D236-3B43-B171-C8D5B83ABA67}"/>
                  </a:ext>
                </a:extLst>
              </p:cNvPr>
              <p:cNvSpPr>
                <a:spLocks noChangeShapeType="1"/>
              </p:cNvSpPr>
              <p:nvPr/>
            </p:nvSpPr>
            <p:spPr bwMode="auto">
              <a:xfrm>
                <a:off x="4387" y="951"/>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85" name="Line 30">
                <a:extLst>
                  <a:ext uri="{FF2B5EF4-FFF2-40B4-BE49-F238E27FC236}">
                    <a16:creationId xmlns:a16="http://schemas.microsoft.com/office/drawing/2014/main" id="{CF392BFD-1130-064D-96E8-E1E51CBA86E5}"/>
                  </a:ext>
                </a:extLst>
              </p:cNvPr>
              <p:cNvSpPr>
                <a:spLocks noChangeShapeType="1"/>
              </p:cNvSpPr>
              <p:nvPr/>
            </p:nvSpPr>
            <p:spPr bwMode="auto">
              <a:xfrm>
                <a:off x="3940" y="1031"/>
                <a:ext cx="175"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86" name="Rectangle 31">
                <a:extLst>
                  <a:ext uri="{FF2B5EF4-FFF2-40B4-BE49-F238E27FC236}">
                    <a16:creationId xmlns:a16="http://schemas.microsoft.com/office/drawing/2014/main" id="{18D2AB7B-D695-D44D-AC11-0AE8237E2E1C}"/>
                  </a:ext>
                </a:extLst>
              </p:cNvPr>
              <p:cNvSpPr>
                <a:spLocks noChangeArrowheads="1"/>
              </p:cNvSpPr>
              <p:nvPr/>
            </p:nvSpPr>
            <p:spPr bwMode="auto">
              <a:xfrm>
                <a:off x="4003" y="916"/>
                <a:ext cx="64" cy="65"/>
              </a:xfrm>
              <a:prstGeom prst="rect">
                <a:avLst/>
              </a:prstGeom>
              <a:solidFill>
                <a:schemeClr val="tx1"/>
              </a:solidFill>
              <a:ln w="9525" cap="rnd">
                <a:no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87" name="Oval 32">
                <a:extLst>
                  <a:ext uri="{FF2B5EF4-FFF2-40B4-BE49-F238E27FC236}">
                    <a16:creationId xmlns:a16="http://schemas.microsoft.com/office/drawing/2014/main" id="{954A89DA-3C02-B349-A16C-997581D2F61F}"/>
                  </a:ext>
                </a:extLst>
              </p:cNvPr>
              <p:cNvSpPr>
                <a:spLocks noChangeArrowheads="1"/>
              </p:cNvSpPr>
              <p:nvPr/>
            </p:nvSpPr>
            <p:spPr bwMode="auto">
              <a:xfrm>
                <a:off x="4003" y="1092"/>
                <a:ext cx="57" cy="57"/>
              </a:xfrm>
              <a:prstGeom prst="ellips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grpSp>
        <p:sp>
          <p:nvSpPr>
            <p:cNvPr id="261" name="Freeform: Shape 265">
              <a:extLst>
                <a:ext uri="{FF2B5EF4-FFF2-40B4-BE49-F238E27FC236}">
                  <a16:creationId xmlns:a16="http://schemas.microsoft.com/office/drawing/2014/main" id="{3136F569-6452-A748-A95D-B2B0766C79B1}"/>
                </a:ext>
              </a:extLst>
            </p:cNvPr>
            <p:cNvSpPr>
              <a:spLocks noChangeArrowheads="1"/>
            </p:cNvSpPr>
            <p:nvPr/>
          </p:nvSpPr>
          <p:spPr bwMode="auto">
            <a:xfrm>
              <a:off x="5166576" y="3453589"/>
              <a:ext cx="46218" cy="53943"/>
            </a:xfrm>
            <a:custGeom>
              <a:avLst/>
              <a:gdLst>
                <a:gd name="connsiteX0" fmla="*/ 0 w 66461"/>
                <a:gd name="connsiteY0" fmla="*/ 0 h 77570"/>
                <a:gd name="connsiteX1" fmla="*/ 66461 w 66461"/>
                <a:gd name="connsiteY1" fmla="*/ 0 h 77570"/>
                <a:gd name="connsiteX2" fmla="*/ 7158 w 66461"/>
                <a:gd name="connsiteY2" fmla="*/ 77570 h 77570"/>
                <a:gd name="connsiteX3" fmla="*/ 0 w 66461"/>
                <a:gd name="connsiteY3" fmla="*/ 77570 h 77570"/>
              </a:gdLst>
              <a:ahLst/>
              <a:cxnLst>
                <a:cxn ang="0">
                  <a:pos x="connsiteX0" y="connsiteY0"/>
                </a:cxn>
                <a:cxn ang="0">
                  <a:pos x="connsiteX1" y="connsiteY1"/>
                </a:cxn>
                <a:cxn ang="0">
                  <a:pos x="connsiteX2" y="connsiteY2"/>
                </a:cxn>
                <a:cxn ang="0">
                  <a:pos x="connsiteX3" y="connsiteY3"/>
                </a:cxn>
              </a:cxnLst>
              <a:rect l="l" t="t" r="r" b="b"/>
              <a:pathLst>
                <a:path w="66461" h="77570">
                  <a:moveTo>
                    <a:pt x="0" y="0"/>
                  </a:moveTo>
                  <a:lnTo>
                    <a:pt x="66461" y="0"/>
                  </a:lnTo>
                  <a:lnTo>
                    <a:pt x="7158" y="77570"/>
                  </a:lnTo>
                  <a:lnTo>
                    <a:pt x="0" y="77570"/>
                  </a:lnTo>
                  <a:close/>
                </a:path>
              </a:pathLst>
            </a:custGeom>
            <a:solidFill>
              <a:srgbClr val="049FC7"/>
            </a:solidFill>
            <a:ln w="9525" cap="rnd">
              <a:noFill/>
              <a:round/>
              <a:headEnd/>
              <a:tailEnd/>
            </a:ln>
          </p:spPr>
          <p:txBody>
            <a:bodyPr vert="horz" wrap="square" lIns="146304" tIns="73152" rIns="146304" bIns="73152" numCol="1" anchor="t" anchorCtr="0" compatLnSpc="1">
              <a:prstTxWarp prst="textNoShape">
                <a:avLst/>
              </a:prstTxWarp>
              <a:noAutofit/>
            </a:bodyPr>
            <a:lstStyle/>
            <a:p>
              <a:pPr defTabSz="1462967"/>
              <a:endParaRPr lang="en-US" sz="2880">
                <a:solidFill>
                  <a:srgbClr val="474746"/>
                </a:solidFill>
                <a:latin typeface="Arial"/>
              </a:endParaRPr>
            </a:p>
          </p:txBody>
        </p:sp>
        <p:grpSp>
          <p:nvGrpSpPr>
            <p:cNvPr id="262" name="Group 14">
              <a:extLst>
                <a:ext uri="{FF2B5EF4-FFF2-40B4-BE49-F238E27FC236}">
                  <a16:creationId xmlns:a16="http://schemas.microsoft.com/office/drawing/2014/main" id="{C0FF1815-95E8-C44B-96E5-4E3D4476EB4D}"/>
                </a:ext>
              </a:extLst>
            </p:cNvPr>
            <p:cNvGrpSpPr>
              <a:grpSpLocks noChangeAspect="1"/>
            </p:cNvGrpSpPr>
            <p:nvPr/>
          </p:nvGrpSpPr>
          <p:grpSpPr bwMode="auto">
            <a:xfrm>
              <a:off x="5075533" y="3399275"/>
              <a:ext cx="194711" cy="162198"/>
              <a:chOff x="3940" y="812"/>
              <a:chExt cx="527" cy="439"/>
            </a:xfrm>
            <a:noFill/>
          </p:grpSpPr>
          <p:sp>
            <p:nvSpPr>
              <p:cNvPr id="352" name="Freeform 15">
                <a:extLst>
                  <a:ext uri="{FF2B5EF4-FFF2-40B4-BE49-F238E27FC236}">
                    <a16:creationId xmlns:a16="http://schemas.microsoft.com/office/drawing/2014/main" id="{F0DEA08F-92A8-CE40-9624-6E577619D666}"/>
                  </a:ext>
                </a:extLst>
              </p:cNvPr>
              <p:cNvSpPr>
                <a:spLocks/>
              </p:cNvSpPr>
              <p:nvPr/>
            </p:nvSpPr>
            <p:spPr bwMode="auto">
              <a:xfrm>
                <a:off x="3940" y="812"/>
                <a:ext cx="527" cy="439"/>
              </a:xfrm>
              <a:custGeom>
                <a:avLst/>
                <a:gdLst>
                  <a:gd name="T0" fmla="*/ 23 w 527"/>
                  <a:gd name="T1" fmla="*/ 0 h 439"/>
                  <a:gd name="T2" fmla="*/ 23 w 527"/>
                  <a:gd name="T3" fmla="*/ 126 h 439"/>
                  <a:gd name="T4" fmla="*/ 0 w 527"/>
                  <a:gd name="T5" fmla="*/ 126 h 439"/>
                  <a:gd name="T6" fmla="*/ 0 w 527"/>
                  <a:gd name="T7" fmla="*/ 313 h 439"/>
                  <a:gd name="T8" fmla="*/ 23 w 527"/>
                  <a:gd name="T9" fmla="*/ 313 h 439"/>
                  <a:gd name="T10" fmla="*/ 23 w 527"/>
                  <a:gd name="T11" fmla="*/ 439 h 439"/>
                  <a:gd name="T12" fmla="*/ 527 w 527"/>
                  <a:gd name="T13" fmla="*/ 439 h 439"/>
                  <a:gd name="T14" fmla="*/ 527 w 527"/>
                  <a:gd name="T15" fmla="*/ 0 h 439"/>
                  <a:gd name="T16" fmla="*/ 23 w 527"/>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9">
                    <a:moveTo>
                      <a:pt x="23" y="0"/>
                    </a:moveTo>
                    <a:lnTo>
                      <a:pt x="23" y="126"/>
                    </a:lnTo>
                    <a:lnTo>
                      <a:pt x="0" y="126"/>
                    </a:lnTo>
                    <a:lnTo>
                      <a:pt x="0" y="313"/>
                    </a:lnTo>
                    <a:lnTo>
                      <a:pt x="23" y="313"/>
                    </a:lnTo>
                    <a:lnTo>
                      <a:pt x="23" y="439"/>
                    </a:lnTo>
                    <a:lnTo>
                      <a:pt x="527" y="439"/>
                    </a:lnTo>
                    <a:lnTo>
                      <a:pt x="527" y="0"/>
                    </a:lnTo>
                    <a:lnTo>
                      <a:pt x="23" y="0"/>
                    </a:lnTo>
                    <a:close/>
                  </a:path>
                </a:pathLst>
              </a:cu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53" name="Rectangle 16">
                <a:extLst>
                  <a:ext uri="{FF2B5EF4-FFF2-40B4-BE49-F238E27FC236}">
                    <a16:creationId xmlns:a16="http://schemas.microsoft.com/office/drawing/2014/main" id="{D0B8D42B-588C-E149-ABD4-132B6D9CAA3C}"/>
                  </a:ext>
                </a:extLst>
              </p:cNvPr>
              <p:cNvSpPr>
                <a:spLocks noChangeArrowheads="1"/>
              </p:cNvSpPr>
              <p:nvPr/>
            </p:nvSpPr>
            <p:spPr bwMode="auto">
              <a:xfrm>
                <a:off x="4115" y="897"/>
                <a:ext cx="269" cy="270"/>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54" name="Rectangle 17">
                <a:extLst>
                  <a:ext uri="{FF2B5EF4-FFF2-40B4-BE49-F238E27FC236}">
                    <a16:creationId xmlns:a16="http://schemas.microsoft.com/office/drawing/2014/main" id="{6DB811C3-3940-3444-AC8F-683D74CFFDA9}"/>
                  </a:ext>
                </a:extLst>
              </p:cNvPr>
              <p:cNvSpPr>
                <a:spLocks noChangeArrowheads="1"/>
              </p:cNvSpPr>
              <p:nvPr/>
            </p:nvSpPr>
            <p:spPr bwMode="auto">
              <a:xfrm>
                <a:off x="4176" y="959"/>
                <a:ext cx="146" cy="146"/>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55" name="Line 18">
                <a:extLst>
                  <a:ext uri="{FF2B5EF4-FFF2-40B4-BE49-F238E27FC236}">
                    <a16:creationId xmlns:a16="http://schemas.microsoft.com/office/drawing/2014/main" id="{0DB61EA0-8E5A-FF48-AAE4-0C7E0C16F349}"/>
                  </a:ext>
                </a:extLst>
              </p:cNvPr>
              <p:cNvSpPr>
                <a:spLocks noChangeShapeType="1"/>
              </p:cNvSpPr>
              <p:nvPr/>
            </p:nvSpPr>
            <p:spPr bwMode="auto">
              <a:xfrm>
                <a:off x="4163"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56" name="Line 19">
                <a:extLst>
                  <a:ext uri="{FF2B5EF4-FFF2-40B4-BE49-F238E27FC236}">
                    <a16:creationId xmlns:a16="http://schemas.microsoft.com/office/drawing/2014/main" id="{957A50AE-D94B-8F4E-9A99-CC2A14DAA620}"/>
                  </a:ext>
                </a:extLst>
              </p:cNvPr>
              <p:cNvSpPr>
                <a:spLocks noChangeShapeType="1"/>
              </p:cNvSpPr>
              <p:nvPr/>
            </p:nvSpPr>
            <p:spPr bwMode="auto">
              <a:xfrm>
                <a:off x="421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57" name="Line 20">
                <a:extLst>
                  <a:ext uri="{FF2B5EF4-FFF2-40B4-BE49-F238E27FC236}">
                    <a16:creationId xmlns:a16="http://schemas.microsoft.com/office/drawing/2014/main" id="{B577AFEE-F6AE-BB41-8EAB-0A72AE19F846}"/>
                  </a:ext>
                </a:extLst>
              </p:cNvPr>
              <p:cNvSpPr>
                <a:spLocks noChangeShapeType="1"/>
              </p:cNvSpPr>
              <p:nvPr/>
            </p:nvSpPr>
            <p:spPr bwMode="auto">
              <a:xfrm>
                <a:off x="4272"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58" name="Line 21">
                <a:extLst>
                  <a:ext uri="{FF2B5EF4-FFF2-40B4-BE49-F238E27FC236}">
                    <a16:creationId xmlns:a16="http://schemas.microsoft.com/office/drawing/2014/main" id="{CA043344-E171-974E-B7DE-BA1A31B99749}"/>
                  </a:ext>
                </a:extLst>
              </p:cNvPr>
              <p:cNvSpPr>
                <a:spLocks noChangeShapeType="1"/>
              </p:cNvSpPr>
              <p:nvPr/>
            </p:nvSpPr>
            <p:spPr bwMode="auto">
              <a:xfrm>
                <a:off x="432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59" name="Line 22">
                <a:extLst>
                  <a:ext uri="{FF2B5EF4-FFF2-40B4-BE49-F238E27FC236}">
                    <a16:creationId xmlns:a16="http://schemas.microsoft.com/office/drawing/2014/main" id="{49FDC0CC-7B06-9A49-AA04-B42D2B653512}"/>
                  </a:ext>
                </a:extLst>
              </p:cNvPr>
              <p:cNvSpPr>
                <a:spLocks noChangeShapeType="1"/>
              </p:cNvSpPr>
              <p:nvPr/>
            </p:nvSpPr>
            <p:spPr bwMode="auto">
              <a:xfrm>
                <a:off x="4163"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0" name="Line 23">
                <a:extLst>
                  <a:ext uri="{FF2B5EF4-FFF2-40B4-BE49-F238E27FC236}">
                    <a16:creationId xmlns:a16="http://schemas.microsoft.com/office/drawing/2014/main" id="{92EABC4E-2333-4748-A044-EB30717ED1AA}"/>
                  </a:ext>
                </a:extLst>
              </p:cNvPr>
              <p:cNvSpPr>
                <a:spLocks noChangeShapeType="1"/>
              </p:cNvSpPr>
              <p:nvPr/>
            </p:nvSpPr>
            <p:spPr bwMode="auto">
              <a:xfrm>
                <a:off x="421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1" name="Line 24">
                <a:extLst>
                  <a:ext uri="{FF2B5EF4-FFF2-40B4-BE49-F238E27FC236}">
                    <a16:creationId xmlns:a16="http://schemas.microsoft.com/office/drawing/2014/main" id="{1C0C6D34-6295-CE44-9FC7-385C2CC16EAB}"/>
                  </a:ext>
                </a:extLst>
              </p:cNvPr>
              <p:cNvSpPr>
                <a:spLocks noChangeShapeType="1"/>
              </p:cNvSpPr>
              <p:nvPr/>
            </p:nvSpPr>
            <p:spPr bwMode="auto">
              <a:xfrm>
                <a:off x="4272"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2" name="Line 25">
                <a:extLst>
                  <a:ext uri="{FF2B5EF4-FFF2-40B4-BE49-F238E27FC236}">
                    <a16:creationId xmlns:a16="http://schemas.microsoft.com/office/drawing/2014/main" id="{F4286A30-DC63-424D-B0C0-7392767DEDBB}"/>
                  </a:ext>
                </a:extLst>
              </p:cNvPr>
              <p:cNvSpPr>
                <a:spLocks noChangeShapeType="1"/>
              </p:cNvSpPr>
              <p:nvPr/>
            </p:nvSpPr>
            <p:spPr bwMode="auto">
              <a:xfrm>
                <a:off x="432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3" name="Line 26">
                <a:extLst>
                  <a:ext uri="{FF2B5EF4-FFF2-40B4-BE49-F238E27FC236}">
                    <a16:creationId xmlns:a16="http://schemas.microsoft.com/office/drawing/2014/main" id="{42AC4052-B2E9-E14F-B49B-B7AF5B7C9028}"/>
                  </a:ext>
                </a:extLst>
              </p:cNvPr>
              <p:cNvSpPr>
                <a:spLocks noChangeShapeType="1"/>
              </p:cNvSpPr>
              <p:nvPr/>
            </p:nvSpPr>
            <p:spPr bwMode="auto">
              <a:xfrm>
                <a:off x="4387" y="111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4" name="Line 27">
                <a:extLst>
                  <a:ext uri="{FF2B5EF4-FFF2-40B4-BE49-F238E27FC236}">
                    <a16:creationId xmlns:a16="http://schemas.microsoft.com/office/drawing/2014/main" id="{25CE4582-29EE-E645-9092-CB8571B65F6D}"/>
                  </a:ext>
                </a:extLst>
              </p:cNvPr>
              <p:cNvSpPr>
                <a:spLocks noChangeShapeType="1"/>
              </p:cNvSpPr>
              <p:nvPr/>
            </p:nvSpPr>
            <p:spPr bwMode="auto">
              <a:xfrm>
                <a:off x="4387" y="1060"/>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5" name="Line 28">
                <a:extLst>
                  <a:ext uri="{FF2B5EF4-FFF2-40B4-BE49-F238E27FC236}">
                    <a16:creationId xmlns:a16="http://schemas.microsoft.com/office/drawing/2014/main" id="{4F1D0474-2C8F-DD43-8DE4-4543A9AC3A98}"/>
                  </a:ext>
                </a:extLst>
              </p:cNvPr>
              <p:cNvSpPr>
                <a:spLocks noChangeShapeType="1"/>
              </p:cNvSpPr>
              <p:nvPr/>
            </p:nvSpPr>
            <p:spPr bwMode="auto">
              <a:xfrm>
                <a:off x="4387" y="100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6" name="Line 29">
                <a:extLst>
                  <a:ext uri="{FF2B5EF4-FFF2-40B4-BE49-F238E27FC236}">
                    <a16:creationId xmlns:a16="http://schemas.microsoft.com/office/drawing/2014/main" id="{5033A053-D47F-2740-AFA6-35851B2C6967}"/>
                  </a:ext>
                </a:extLst>
              </p:cNvPr>
              <p:cNvSpPr>
                <a:spLocks noChangeShapeType="1"/>
              </p:cNvSpPr>
              <p:nvPr/>
            </p:nvSpPr>
            <p:spPr bwMode="auto">
              <a:xfrm>
                <a:off x="4387" y="951"/>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7" name="Line 30">
                <a:extLst>
                  <a:ext uri="{FF2B5EF4-FFF2-40B4-BE49-F238E27FC236}">
                    <a16:creationId xmlns:a16="http://schemas.microsoft.com/office/drawing/2014/main" id="{C0CF2345-E55E-4742-85F2-AF9142B4F2A5}"/>
                  </a:ext>
                </a:extLst>
              </p:cNvPr>
              <p:cNvSpPr>
                <a:spLocks noChangeShapeType="1"/>
              </p:cNvSpPr>
              <p:nvPr/>
            </p:nvSpPr>
            <p:spPr bwMode="auto">
              <a:xfrm>
                <a:off x="3940" y="1031"/>
                <a:ext cx="175"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8" name="Rectangle 31">
                <a:extLst>
                  <a:ext uri="{FF2B5EF4-FFF2-40B4-BE49-F238E27FC236}">
                    <a16:creationId xmlns:a16="http://schemas.microsoft.com/office/drawing/2014/main" id="{7D6FFDCE-9B5F-464D-BFF9-22AAD1D676CF}"/>
                  </a:ext>
                </a:extLst>
              </p:cNvPr>
              <p:cNvSpPr>
                <a:spLocks noChangeArrowheads="1"/>
              </p:cNvSpPr>
              <p:nvPr/>
            </p:nvSpPr>
            <p:spPr bwMode="auto">
              <a:xfrm>
                <a:off x="4003" y="916"/>
                <a:ext cx="64" cy="65"/>
              </a:xfrm>
              <a:prstGeom prst="rect">
                <a:avLst/>
              </a:prstGeom>
              <a:solidFill>
                <a:schemeClr val="tx1"/>
              </a:solidFill>
              <a:ln w="9525" cap="rnd">
                <a:no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69" name="Oval 32">
                <a:extLst>
                  <a:ext uri="{FF2B5EF4-FFF2-40B4-BE49-F238E27FC236}">
                    <a16:creationId xmlns:a16="http://schemas.microsoft.com/office/drawing/2014/main" id="{A7D98D88-C447-964F-B60A-7B262A8C3547}"/>
                  </a:ext>
                </a:extLst>
              </p:cNvPr>
              <p:cNvSpPr>
                <a:spLocks noChangeArrowheads="1"/>
              </p:cNvSpPr>
              <p:nvPr/>
            </p:nvSpPr>
            <p:spPr bwMode="auto">
              <a:xfrm>
                <a:off x="4003" y="1092"/>
                <a:ext cx="57" cy="57"/>
              </a:xfrm>
              <a:prstGeom prst="ellips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grpSp>
        <p:sp>
          <p:nvSpPr>
            <p:cNvPr id="263" name="Freeform: Shape 245">
              <a:extLst>
                <a:ext uri="{FF2B5EF4-FFF2-40B4-BE49-F238E27FC236}">
                  <a16:creationId xmlns:a16="http://schemas.microsoft.com/office/drawing/2014/main" id="{D131767F-94EE-2D4D-B876-0B0D0026BE36}"/>
                </a:ext>
              </a:extLst>
            </p:cNvPr>
            <p:cNvSpPr>
              <a:spLocks noChangeArrowheads="1"/>
            </p:cNvSpPr>
            <p:nvPr/>
          </p:nvSpPr>
          <p:spPr bwMode="auto">
            <a:xfrm>
              <a:off x="5452490" y="3453589"/>
              <a:ext cx="46218" cy="53943"/>
            </a:xfrm>
            <a:custGeom>
              <a:avLst/>
              <a:gdLst>
                <a:gd name="connsiteX0" fmla="*/ 0 w 66461"/>
                <a:gd name="connsiteY0" fmla="*/ 0 h 77570"/>
                <a:gd name="connsiteX1" fmla="*/ 66461 w 66461"/>
                <a:gd name="connsiteY1" fmla="*/ 0 h 77570"/>
                <a:gd name="connsiteX2" fmla="*/ 7158 w 66461"/>
                <a:gd name="connsiteY2" fmla="*/ 77570 h 77570"/>
                <a:gd name="connsiteX3" fmla="*/ 0 w 66461"/>
                <a:gd name="connsiteY3" fmla="*/ 77570 h 77570"/>
              </a:gdLst>
              <a:ahLst/>
              <a:cxnLst>
                <a:cxn ang="0">
                  <a:pos x="connsiteX0" y="connsiteY0"/>
                </a:cxn>
                <a:cxn ang="0">
                  <a:pos x="connsiteX1" y="connsiteY1"/>
                </a:cxn>
                <a:cxn ang="0">
                  <a:pos x="connsiteX2" y="connsiteY2"/>
                </a:cxn>
                <a:cxn ang="0">
                  <a:pos x="connsiteX3" y="connsiteY3"/>
                </a:cxn>
              </a:cxnLst>
              <a:rect l="l" t="t" r="r" b="b"/>
              <a:pathLst>
                <a:path w="66461" h="77570">
                  <a:moveTo>
                    <a:pt x="0" y="0"/>
                  </a:moveTo>
                  <a:lnTo>
                    <a:pt x="66461" y="0"/>
                  </a:lnTo>
                  <a:lnTo>
                    <a:pt x="7158" y="77570"/>
                  </a:lnTo>
                  <a:lnTo>
                    <a:pt x="0" y="77570"/>
                  </a:lnTo>
                  <a:close/>
                </a:path>
              </a:pathLst>
            </a:custGeom>
            <a:solidFill>
              <a:srgbClr val="049FC7"/>
            </a:solidFill>
            <a:ln w="9525" cap="rnd">
              <a:noFill/>
              <a:round/>
              <a:headEnd/>
              <a:tailEnd/>
            </a:ln>
          </p:spPr>
          <p:txBody>
            <a:bodyPr vert="horz" wrap="square" lIns="146304" tIns="73152" rIns="146304" bIns="73152" numCol="1" anchor="t" anchorCtr="0" compatLnSpc="1">
              <a:prstTxWarp prst="textNoShape">
                <a:avLst/>
              </a:prstTxWarp>
              <a:noAutofit/>
            </a:bodyPr>
            <a:lstStyle/>
            <a:p>
              <a:pPr defTabSz="1462967"/>
              <a:endParaRPr lang="en-US" sz="2880">
                <a:solidFill>
                  <a:srgbClr val="474746"/>
                </a:solidFill>
                <a:latin typeface="Arial"/>
              </a:endParaRPr>
            </a:p>
          </p:txBody>
        </p:sp>
        <p:grpSp>
          <p:nvGrpSpPr>
            <p:cNvPr id="264" name="Group 14">
              <a:extLst>
                <a:ext uri="{FF2B5EF4-FFF2-40B4-BE49-F238E27FC236}">
                  <a16:creationId xmlns:a16="http://schemas.microsoft.com/office/drawing/2014/main" id="{9529DC40-5C2F-A245-9087-B6C1EDE92E7A}"/>
                </a:ext>
              </a:extLst>
            </p:cNvPr>
            <p:cNvGrpSpPr>
              <a:grpSpLocks noChangeAspect="1"/>
            </p:cNvGrpSpPr>
            <p:nvPr/>
          </p:nvGrpSpPr>
          <p:grpSpPr bwMode="auto">
            <a:xfrm>
              <a:off x="5361447" y="3399275"/>
              <a:ext cx="194711" cy="162198"/>
              <a:chOff x="3940" y="812"/>
              <a:chExt cx="527" cy="439"/>
            </a:xfrm>
            <a:noFill/>
          </p:grpSpPr>
          <p:sp>
            <p:nvSpPr>
              <p:cNvPr id="334" name="Freeform 15">
                <a:extLst>
                  <a:ext uri="{FF2B5EF4-FFF2-40B4-BE49-F238E27FC236}">
                    <a16:creationId xmlns:a16="http://schemas.microsoft.com/office/drawing/2014/main" id="{1D54FFBD-04C9-3B41-B694-EB56385D021D}"/>
                  </a:ext>
                </a:extLst>
              </p:cNvPr>
              <p:cNvSpPr>
                <a:spLocks/>
              </p:cNvSpPr>
              <p:nvPr/>
            </p:nvSpPr>
            <p:spPr bwMode="auto">
              <a:xfrm>
                <a:off x="3940" y="812"/>
                <a:ext cx="527" cy="439"/>
              </a:xfrm>
              <a:custGeom>
                <a:avLst/>
                <a:gdLst>
                  <a:gd name="T0" fmla="*/ 23 w 527"/>
                  <a:gd name="T1" fmla="*/ 0 h 439"/>
                  <a:gd name="T2" fmla="*/ 23 w 527"/>
                  <a:gd name="T3" fmla="*/ 126 h 439"/>
                  <a:gd name="T4" fmla="*/ 0 w 527"/>
                  <a:gd name="T5" fmla="*/ 126 h 439"/>
                  <a:gd name="T6" fmla="*/ 0 w 527"/>
                  <a:gd name="T7" fmla="*/ 313 h 439"/>
                  <a:gd name="T8" fmla="*/ 23 w 527"/>
                  <a:gd name="T9" fmla="*/ 313 h 439"/>
                  <a:gd name="T10" fmla="*/ 23 w 527"/>
                  <a:gd name="T11" fmla="*/ 439 h 439"/>
                  <a:gd name="T12" fmla="*/ 527 w 527"/>
                  <a:gd name="T13" fmla="*/ 439 h 439"/>
                  <a:gd name="T14" fmla="*/ 527 w 527"/>
                  <a:gd name="T15" fmla="*/ 0 h 439"/>
                  <a:gd name="T16" fmla="*/ 23 w 527"/>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9">
                    <a:moveTo>
                      <a:pt x="23" y="0"/>
                    </a:moveTo>
                    <a:lnTo>
                      <a:pt x="23" y="126"/>
                    </a:lnTo>
                    <a:lnTo>
                      <a:pt x="0" y="126"/>
                    </a:lnTo>
                    <a:lnTo>
                      <a:pt x="0" y="313"/>
                    </a:lnTo>
                    <a:lnTo>
                      <a:pt x="23" y="313"/>
                    </a:lnTo>
                    <a:lnTo>
                      <a:pt x="23" y="439"/>
                    </a:lnTo>
                    <a:lnTo>
                      <a:pt x="527" y="439"/>
                    </a:lnTo>
                    <a:lnTo>
                      <a:pt x="527" y="0"/>
                    </a:lnTo>
                    <a:lnTo>
                      <a:pt x="23" y="0"/>
                    </a:lnTo>
                    <a:close/>
                  </a:path>
                </a:pathLst>
              </a:cu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35" name="Rectangle 16">
                <a:extLst>
                  <a:ext uri="{FF2B5EF4-FFF2-40B4-BE49-F238E27FC236}">
                    <a16:creationId xmlns:a16="http://schemas.microsoft.com/office/drawing/2014/main" id="{B311C1EF-3568-4A47-93A5-226BA86567A1}"/>
                  </a:ext>
                </a:extLst>
              </p:cNvPr>
              <p:cNvSpPr>
                <a:spLocks noChangeArrowheads="1"/>
              </p:cNvSpPr>
              <p:nvPr/>
            </p:nvSpPr>
            <p:spPr bwMode="auto">
              <a:xfrm>
                <a:off x="4115" y="897"/>
                <a:ext cx="269" cy="270"/>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36" name="Rectangle 17">
                <a:extLst>
                  <a:ext uri="{FF2B5EF4-FFF2-40B4-BE49-F238E27FC236}">
                    <a16:creationId xmlns:a16="http://schemas.microsoft.com/office/drawing/2014/main" id="{4D0B70C4-0B02-EC41-82D2-CF28051C75E2}"/>
                  </a:ext>
                </a:extLst>
              </p:cNvPr>
              <p:cNvSpPr>
                <a:spLocks noChangeArrowheads="1"/>
              </p:cNvSpPr>
              <p:nvPr/>
            </p:nvSpPr>
            <p:spPr bwMode="auto">
              <a:xfrm>
                <a:off x="4176" y="959"/>
                <a:ext cx="146" cy="146"/>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37" name="Line 18">
                <a:extLst>
                  <a:ext uri="{FF2B5EF4-FFF2-40B4-BE49-F238E27FC236}">
                    <a16:creationId xmlns:a16="http://schemas.microsoft.com/office/drawing/2014/main" id="{18B3D974-F0D8-C64D-890D-76B499578DA7}"/>
                  </a:ext>
                </a:extLst>
              </p:cNvPr>
              <p:cNvSpPr>
                <a:spLocks noChangeShapeType="1"/>
              </p:cNvSpPr>
              <p:nvPr/>
            </p:nvSpPr>
            <p:spPr bwMode="auto">
              <a:xfrm>
                <a:off x="4163"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38" name="Line 19">
                <a:extLst>
                  <a:ext uri="{FF2B5EF4-FFF2-40B4-BE49-F238E27FC236}">
                    <a16:creationId xmlns:a16="http://schemas.microsoft.com/office/drawing/2014/main" id="{644D55E8-B5D1-C945-B46A-C3030FF450EC}"/>
                  </a:ext>
                </a:extLst>
              </p:cNvPr>
              <p:cNvSpPr>
                <a:spLocks noChangeShapeType="1"/>
              </p:cNvSpPr>
              <p:nvPr/>
            </p:nvSpPr>
            <p:spPr bwMode="auto">
              <a:xfrm>
                <a:off x="421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39" name="Line 20">
                <a:extLst>
                  <a:ext uri="{FF2B5EF4-FFF2-40B4-BE49-F238E27FC236}">
                    <a16:creationId xmlns:a16="http://schemas.microsoft.com/office/drawing/2014/main" id="{14BB0AFF-3D2C-3448-9450-BCCE81FE063D}"/>
                  </a:ext>
                </a:extLst>
              </p:cNvPr>
              <p:cNvSpPr>
                <a:spLocks noChangeShapeType="1"/>
              </p:cNvSpPr>
              <p:nvPr/>
            </p:nvSpPr>
            <p:spPr bwMode="auto">
              <a:xfrm>
                <a:off x="4272"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0" name="Line 21">
                <a:extLst>
                  <a:ext uri="{FF2B5EF4-FFF2-40B4-BE49-F238E27FC236}">
                    <a16:creationId xmlns:a16="http://schemas.microsoft.com/office/drawing/2014/main" id="{CE3F7A19-0C96-7344-8F1F-7E41EF2D67CA}"/>
                  </a:ext>
                </a:extLst>
              </p:cNvPr>
              <p:cNvSpPr>
                <a:spLocks noChangeShapeType="1"/>
              </p:cNvSpPr>
              <p:nvPr/>
            </p:nvSpPr>
            <p:spPr bwMode="auto">
              <a:xfrm>
                <a:off x="432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1" name="Line 22">
                <a:extLst>
                  <a:ext uri="{FF2B5EF4-FFF2-40B4-BE49-F238E27FC236}">
                    <a16:creationId xmlns:a16="http://schemas.microsoft.com/office/drawing/2014/main" id="{774AB166-9B63-5545-A862-0B00ED2138F5}"/>
                  </a:ext>
                </a:extLst>
              </p:cNvPr>
              <p:cNvSpPr>
                <a:spLocks noChangeShapeType="1"/>
              </p:cNvSpPr>
              <p:nvPr/>
            </p:nvSpPr>
            <p:spPr bwMode="auto">
              <a:xfrm>
                <a:off x="4163"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2" name="Line 23">
                <a:extLst>
                  <a:ext uri="{FF2B5EF4-FFF2-40B4-BE49-F238E27FC236}">
                    <a16:creationId xmlns:a16="http://schemas.microsoft.com/office/drawing/2014/main" id="{D41A3D2D-BAFD-EC40-901F-4B5D08C8526B}"/>
                  </a:ext>
                </a:extLst>
              </p:cNvPr>
              <p:cNvSpPr>
                <a:spLocks noChangeShapeType="1"/>
              </p:cNvSpPr>
              <p:nvPr/>
            </p:nvSpPr>
            <p:spPr bwMode="auto">
              <a:xfrm>
                <a:off x="421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3" name="Line 24">
                <a:extLst>
                  <a:ext uri="{FF2B5EF4-FFF2-40B4-BE49-F238E27FC236}">
                    <a16:creationId xmlns:a16="http://schemas.microsoft.com/office/drawing/2014/main" id="{D371633C-B31B-764D-AB29-DF11F117A366}"/>
                  </a:ext>
                </a:extLst>
              </p:cNvPr>
              <p:cNvSpPr>
                <a:spLocks noChangeShapeType="1"/>
              </p:cNvSpPr>
              <p:nvPr/>
            </p:nvSpPr>
            <p:spPr bwMode="auto">
              <a:xfrm>
                <a:off x="4272"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4" name="Line 25">
                <a:extLst>
                  <a:ext uri="{FF2B5EF4-FFF2-40B4-BE49-F238E27FC236}">
                    <a16:creationId xmlns:a16="http://schemas.microsoft.com/office/drawing/2014/main" id="{CF823D5C-0E4D-7B49-9D27-C8AB3F107AC3}"/>
                  </a:ext>
                </a:extLst>
              </p:cNvPr>
              <p:cNvSpPr>
                <a:spLocks noChangeShapeType="1"/>
              </p:cNvSpPr>
              <p:nvPr/>
            </p:nvSpPr>
            <p:spPr bwMode="auto">
              <a:xfrm>
                <a:off x="432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5" name="Line 26">
                <a:extLst>
                  <a:ext uri="{FF2B5EF4-FFF2-40B4-BE49-F238E27FC236}">
                    <a16:creationId xmlns:a16="http://schemas.microsoft.com/office/drawing/2014/main" id="{0F4F34A2-6F55-2B4F-9058-F55C17DE720B}"/>
                  </a:ext>
                </a:extLst>
              </p:cNvPr>
              <p:cNvSpPr>
                <a:spLocks noChangeShapeType="1"/>
              </p:cNvSpPr>
              <p:nvPr/>
            </p:nvSpPr>
            <p:spPr bwMode="auto">
              <a:xfrm>
                <a:off x="4387" y="111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6" name="Line 27">
                <a:extLst>
                  <a:ext uri="{FF2B5EF4-FFF2-40B4-BE49-F238E27FC236}">
                    <a16:creationId xmlns:a16="http://schemas.microsoft.com/office/drawing/2014/main" id="{8728F124-D59A-5744-A731-7D7E6C50F594}"/>
                  </a:ext>
                </a:extLst>
              </p:cNvPr>
              <p:cNvSpPr>
                <a:spLocks noChangeShapeType="1"/>
              </p:cNvSpPr>
              <p:nvPr/>
            </p:nvSpPr>
            <p:spPr bwMode="auto">
              <a:xfrm>
                <a:off x="4387" y="1060"/>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7" name="Line 28">
                <a:extLst>
                  <a:ext uri="{FF2B5EF4-FFF2-40B4-BE49-F238E27FC236}">
                    <a16:creationId xmlns:a16="http://schemas.microsoft.com/office/drawing/2014/main" id="{861C0021-BAB8-804E-93F4-090AA3CF7A61}"/>
                  </a:ext>
                </a:extLst>
              </p:cNvPr>
              <p:cNvSpPr>
                <a:spLocks noChangeShapeType="1"/>
              </p:cNvSpPr>
              <p:nvPr/>
            </p:nvSpPr>
            <p:spPr bwMode="auto">
              <a:xfrm>
                <a:off x="4387" y="100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8" name="Line 29">
                <a:extLst>
                  <a:ext uri="{FF2B5EF4-FFF2-40B4-BE49-F238E27FC236}">
                    <a16:creationId xmlns:a16="http://schemas.microsoft.com/office/drawing/2014/main" id="{FFA831DC-E50E-FF4A-B0F0-696D792B5B28}"/>
                  </a:ext>
                </a:extLst>
              </p:cNvPr>
              <p:cNvSpPr>
                <a:spLocks noChangeShapeType="1"/>
              </p:cNvSpPr>
              <p:nvPr/>
            </p:nvSpPr>
            <p:spPr bwMode="auto">
              <a:xfrm>
                <a:off x="4387" y="951"/>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49" name="Line 30">
                <a:extLst>
                  <a:ext uri="{FF2B5EF4-FFF2-40B4-BE49-F238E27FC236}">
                    <a16:creationId xmlns:a16="http://schemas.microsoft.com/office/drawing/2014/main" id="{732F0510-D1C8-3845-9EFF-B4CACCE63F21}"/>
                  </a:ext>
                </a:extLst>
              </p:cNvPr>
              <p:cNvSpPr>
                <a:spLocks noChangeShapeType="1"/>
              </p:cNvSpPr>
              <p:nvPr/>
            </p:nvSpPr>
            <p:spPr bwMode="auto">
              <a:xfrm>
                <a:off x="3940" y="1031"/>
                <a:ext cx="175"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50" name="Rectangle 31">
                <a:extLst>
                  <a:ext uri="{FF2B5EF4-FFF2-40B4-BE49-F238E27FC236}">
                    <a16:creationId xmlns:a16="http://schemas.microsoft.com/office/drawing/2014/main" id="{6ADD3A28-2BC9-2D41-A29E-F016A5F46EDE}"/>
                  </a:ext>
                </a:extLst>
              </p:cNvPr>
              <p:cNvSpPr>
                <a:spLocks noChangeArrowheads="1"/>
              </p:cNvSpPr>
              <p:nvPr/>
            </p:nvSpPr>
            <p:spPr bwMode="auto">
              <a:xfrm>
                <a:off x="4003" y="916"/>
                <a:ext cx="64" cy="65"/>
              </a:xfrm>
              <a:prstGeom prst="rect">
                <a:avLst/>
              </a:prstGeom>
              <a:solidFill>
                <a:schemeClr val="tx1"/>
              </a:solidFill>
              <a:ln w="9525" cap="rnd">
                <a:no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51" name="Oval 32">
                <a:extLst>
                  <a:ext uri="{FF2B5EF4-FFF2-40B4-BE49-F238E27FC236}">
                    <a16:creationId xmlns:a16="http://schemas.microsoft.com/office/drawing/2014/main" id="{4321EF95-E9A2-7446-BB7C-52D9A9A565E2}"/>
                  </a:ext>
                </a:extLst>
              </p:cNvPr>
              <p:cNvSpPr>
                <a:spLocks noChangeArrowheads="1"/>
              </p:cNvSpPr>
              <p:nvPr/>
            </p:nvSpPr>
            <p:spPr bwMode="auto">
              <a:xfrm>
                <a:off x="4003" y="1092"/>
                <a:ext cx="57" cy="57"/>
              </a:xfrm>
              <a:prstGeom prst="ellips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grpSp>
        <p:sp>
          <p:nvSpPr>
            <p:cNvPr id="265" name="Freeform: Shape 349">
              <a:extLst>
                <a:ext uri="{FF2B5EF4-FFF2-40B4-BE49-F238E27FC236}">
                  <a16:creationId xmlns:a16="http://schemas.microsoft.com/office/drawing/2014/main" id="{720A609B-CE62-1841-86E3-B7D1C5A4927F}"/>
                </a:ext>
              </a:extLst>
            </p:cNvPr>
            <p:cNvSpPr>
              <a:spLocks noChangeArrowheads="1"/>
            </p:cNvSpPr>
            <p:nvPr/>
          </p:nvSpPr>
          <p:spPr bwMode="auto">
            <a:xfrm>
              <a:off x="4880663" y="3724015"/>
              <a:ext cx="46218" cy="53943"/>
            </a:xfrm>
            <a:custGeom>
              <a:avLst/>
              <a:gdLst>
                <a:gd name="connsiteX0" fmla="*/ 0 w 66461"/>
                <a:gd name="connsiteY0" fmla="*/ 0 h 77570"/>
                <a:gd name="connsiteX1" fmla="*/ 66461 w 66461"/>
                <a:gd name="connsiteY1" fmla="*/ 0 h 77570"/>
                <a:gd name="connsiteX2" fmla="*/ 7158 w 66461"/>
                <a:gd name="connsiteY2" fmla="*/ 77570 h 77570"/>
                <a:gd name="connsiteX3" fmla="*/ 0 w 66461"/>
                <a:gd name="connsiteY3" fmla="*/ 77570 h 77570"/>
              </a:gdLst>
              <a:ahLst/>
              <a:cxnLst>
                <a:cxn ang="0">
                  <a:pos x="connsiteX0" y="connsiteY0"/>
                </a:cxn>
                <a:cxn ang="0">
                  <a:pos x="connsiteX1" y="connsiteY1"/>
                </a:cxn>
                <a:cxn ang="0">
                  <a:pos x="connsiteX2" y="connsiteY2"/>
                </a:cxn>
                <a:cxn ang="0">
                  <a:pos x="connsiteX3" y="connsiteY3"/>
                </a:cxn>
              </a:cxnLst>
              <a:rect l="l" t="t" r="r" b="b"/>
              <a:pathLst>
                <a:path w="66461" h="77570">
                  <a:moveTo>
                    <a:pt x="0" y="0"/>
                  </a:moveTo>
                  <a:lnTo>
                    <a:pt x="66461" y="0"/>
                  </a:lnTo>
                  <a:lnTo>
                    <a:pt x="7158" y="77570"/>
                  </a:lnTo>
                  <a:lnTo>
                    <a:pt x="0" y="77570"/>
                  </a:lnTo>
                  <a:close/>
                </a:path>
              </a:pathLst>
            </a:custGeom>
            <a:solidFill>
              <a:srgbClr val="049FC7"/>
            </a:solidFill>
            <a:ln w="9525" cap="rnd">
              <a:noFill/>
              <a:round/>
              <a:headEnd/>
              <a:tailEnd/>
            </a:ln>
          </p:spPr>
          <p:txBody>
            <a:bodyPr vert="horz" wrap="square" lIns="146304" tIns="73152" rIns="146304" bIns="73152" numCol="1" anchor="t" anchorCtr="0" compatLnSpc="1">
              <a:prstTxWarp prst="textNoShape">
                <a:avLst/>
              </a:prstTxWarp>
              <a:noAutofit/>
            </a:bodyPr>
            <a:lstStyle/>
            <a:p>
              <a:pPr defTabSz="1462967"/>
              <a:endParaRPr lang="en-US" sz="2880">
                <a:solidFill>
                  <a:srgbClr val="474746"/>
                </a:solidFill>
                <a:latin typeface="Arial"/>
              </a:endParaRPr>
            </a:p>
          </p:txBody>
        </p:sp>
        <p:grpSp>
          <p:nvGrpSpPr>
            <p:cNvPr id="266" name="Group 14">
              <a:extLst>
                <a:ext uri="{FF2B5EF4-FFF2-40B4-BE49-F238E27FC236}">
                  <a16:creationId xmlns:a16="http://schemas.microsoft.com/office/drawing/2014/main" id="{2A97368C-39EB-8949-9CBE-5B4E261BA580}"/>
                </a:ext>
              </a:extLst>
            </p:cNvPr>
            <p:cNvGrpSpPr>
              <a:grpSpLocks noChangeAspect="1"/>
            </p:cNvGrpSpPr>
            <p:nvPr/>
          </p:nvGrpSpPr>
          <p:grpSpPr bwMode="auto">
            <a:xfrm>
              <a:off x="4789620" y="3669702"/>
              <a:ext cx="194711" cy="162198"/>
              <a:chOff x="3940" y="812"/>
              <a:chExt cx="527" cy="439"/>
            </a:xfrm>
            <a:noFill/>
          </p:grpSpPr>
          <p:sp>
            <p:nvSpPr>
              <p:cNvPr id="316" name="Freeform 15">
                <a:extLst>
                  <a:ext uri="{FF2B5EF4-FFF2-40B4-BE49-F238E27FC236}">
                    <a16:creationId xmlns:a16="http://schemas.microsoft.com/office/drawing/2014/main" id="{5F40FAC8-E7D8-234E-8682-45D62E10239E}"/>
                  </a:ext>
                </a:extLst>
              </p:cNvPr>
              <p:cNvSpPr>
                <a:spLocks/>
              </p:cNvSpPr>
              <p:nvPr/>
            </p:nvSpPr>
            <p:spPr bwMode="auto">
              <a:xfrm>
                <a:off x="3940" y="812"/>
                <a:ext cx="527" cy="439"/>
              </a:xfrm>
              <a:custGeom>
                <a:avLst/>
                <a:gdLst>
                  <a:gd name="T0" fmla="*/ 23 w 527"/>
                  <a:gd name="T1" fmla="*/ 0 h 439"/>
                  <a:gd name="T2" fmla="*/ 23 w 527"/>
                  <a:gd name="T3" fmla="*/ 126 h 439"/>
                  <a:gd name="T4" fmla="*/ 0 w 527"/>
                  <a:gd name="T5" fmla="*/ 126 h 439"/>
                  <a:gd name="T6" fmla="*/ 0 w 527"/>
                  <a:gd name="T7" fmla="*/ 313 h 439"/>
                  <a:gd name="T8" fmla="*/ 23 w 527"/>
                  <a:gd name="T9" fmla="*/ 313 h 439"/>
                  <a:gd name="T10" fmla="*/ 23 w 527"/>
                  <a:gd name="T11" fmla="*/ 439 h 439"/>
                  <a:gd name="T12" fmla="*/ 527 w 527"/>
                  <a:gd name="T13" fmla="*/ 439 h 439"/>
                  <a:gd name="T14" fmla="*/ 527 w 527"/>
                  <a:gd name="T15" fmla="*/ 0 h 439"/>
                  <a:gd name="T16" fmla="*/ 23 w 527"/>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9">
                    <a:moveTo>
                      <a:pt x="23" y="0"/>
                    </a:moveTo>
                    <a:lnTo>
                      <a:pt x="23" y="126"/>
                    </a:lnTo>
                    <a:lnTo>
                      <a:pt x="0" y="126"/>
                    </a:lnTo>
                    <a:lnTo>
                      <a:pt x="0" y="313"/>
                    </a:lnTo>
                    <a:lnTo>
                      <a:pt x="23" y="313"/>
                    </a:lnTo>
                    <a:lnTo>
                      <a:pt x="23" y="439"/>
                    </a:lnTo>
                    <a:lnTo>
                      <a:pt x="527" y="439"/>
                    </a:lnTo>
                    <a:lnTo>
                      <a:pt x="527" y="0"/>
                    </a:lnTo>
                    <a:lnTo>
                      <a:pt x="23" y="0"/>
                    </a:lnTo>
                    <a:close/>
                  </a:path>
                </a:pathLst>
              </a:cu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17" name="Rectangle 16">
                <a:extLst>
                  <a:ext uri="{FF2B5EF4-FFF2-40B4-BE49-F238E27FC236}">
                    <a16:creationId xmlns:a16="http://schemas.microsoft.com/office/drawing/2014/main" id="{931AD31E-4934-FD40-ACEC-5872E3E94D1A}"/>
                  </a:ext>
                </a:extLst>
              </p:cNvPr>
              <p:cNvSpPr>
                <a:spLocks noChangeArrowheads="1"/>
              </p:cNvSpPr>
              <p:nvPr/>
            </p:nvSpPr>
            <p:spPr bwMode="auto">
              <a:xfrm>
                <a:off x="4115" y="897"/>
                <a:ext cx="269" cy="270"/>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18" name="Rectangle 17">
                <a:extLst>
                  <a:ext uri="{FF2B5EF4-FFF2-40B4-BE49-F238E27FC236}">
                    <a16:creationId xmlns:a16="http://schemas.microsoft.com/office/drawing/2014/main" id="{998DD185-2E91-2341-9212-4BC4B95C0091}"/>
                  </a:ext>
                </a:extLst>
              </p:cNvPr>
              <p:cNvSpPr>
                <a:spLocks noChangeArrowheads="1"/>
              </p:cNvSpPr>
              <p:nvPr/>
            </p:nvSpPr>
            <p:spPr bwMode="auto">
              <a:xfrm>
                <a:off x="4176" y="959"/>
                <a:ext cx="146" cy="146"/>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19" name="Line 18">
                <a:extLst>
                  <a:ext uri="{FF2B5EF4-FFF2-40B4-BE49-F238E27FC236}">
                    <a16:creationId xmlns:a16="http://schemas.microsoft.com/office/drawing/2014/main" id="{4B175205-CD19-104E-B8B3-D70F98C9D6CE}"/>
                  </a:ext>
                </a:extLst>
              </p:cNvPr>
              <p:cNvSpPr>
                <a:spLocks noChangeShapeType="1"/>
              </p:cNvSpPr>
              <p:nvPr/>
            </p:nvSpPr>
            <p:spPr bwMode="auto">
              <a:xfrm>
                <a:off x="4163"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0" name="Line 19">
                <a:extLst>
                  <a:ext uri="{FF2B5EF4-FFF2-40B4-BE49-F238E27FC236}">
                    <a16:creationId xmlns:a16="http://schemas.microsoft.com/office/drawing/2014/main" id="{09E21634-8CEE-2542-BBBF-9137DF2A51BA}"/>
                  </a:ext>
                </a:extLst>
              </p:cNvPr>
              <p:cNvSpPr>
                <a:spLocks noChangeShapeType="1"/>
              </p:cNvSpPr>
              <p:nvPr/>
            </p:nvSpPr>
            <p:spPr bwMode="auto">
              <a:xfrm>
                <a:off x="421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1" name="Line 20">
                <a:extLst>
                  <a:ext uri="{FF2B5EF4-FFF2-40B4-BE49-F238E27FC236}">
                    <a16:creationId xmlns:a16="http://schemas.microsoft.com/office/drawing/2014/main" id="{1D72190B-9E79-4849-81D7-DD78FE8C0D04}"/>
                  </a:ext>
                </a:extLst>
              </p:cNvPr>
              <p:cNvSpPr>
                <a:spLocks noChangeShapeType="1"/>
              </p:cNvSpPr>
              <p:nvPr/>
            </p:nvSpPr>
            <p:spPr bwMode="auto">
              <a:xfrm>
                <a:off x="4272"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2" name="Line 21">
                <a:extLst>
                  <a:ext uri="{FF2B5EF4-FFF2-40B4-BE49-F238E27FC236}">
                    <a16:creationId xmlns:a16="http://schemas.microsoft.com/office/drawing/2014/main" id="{94AB5426-2EC1-F149-A3DA-4C22B0ED9DEC}"/>
                  </a:ext>
                </a:extLst>
              </p:cNvPr>
              <p:cNvSpPr>
                <a:spLocks noChangeShapeType="1"/>
              </p:cNvSpPr>
              <p:nvPr/>
            </p:nvSpPr>
            <p:spPr bwMode="auto">
              <a:xfrm>
                <a:off x="432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3" name="Line 22">
                <a:extLst>
                  <a:ext uri="{FF2B5EF4-FFF2-40B4-BE49-F238E27FC236}">
                    <a16:creationId xmlns:a16="http://schemas.microsoft.com/office/drawing/2014/main" id="{904C3015-7CCB-8C45-80F1-071561013B17}"/>
                  </a:ext>
                </a:extLst>
              </p:cNvPr>
              <p:cNvSpPr>
                <a:spLocks noChangeShapeType="1"/>
              </p:cNvSpPr>
              <p:nvPr/>
            </p:nvSpPr>
            <p:spPr bwMode="auto">
              <a:xfrm>
                <a:off x="4163"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4" name="Line 23">
                <a:extLst>
                  <a:ext uri="{FF2B5EF4-FFF2-40B4-BE49-F238E27FC236}">
                    <a16:creationId xmlns:a16="http://schemas.microsoft.com/office/drawing/2014/main" id="{B6FBCA5F-8CA0-F048-8B5D-C4CB0379F557}"/>
                  </a:ext>
                </a:extLst>
              </p:cNvPr>
              <p:cNvSpPr>
                <a:spLocks noChangeShapeType="1"/>
              </p:cNvSpPr>
              <p:nvPr/>
            </p:nvSpPr>
            <p:spPr bwMode="auto">
              <a:xfrm>
                <a:off x="421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5" name="Line 24">
                <a:extLst>
                  <a:ext uri="{FF2B5EF4-FFF2-40B4-BE49-F238E27FC236}">
                    <a16:creationId xmlns:a16="http://schemas.microsoft.com/office/drawing/2014/main" id="{273B1001-DE58-2440-B3F0-244C0C79DACB}"/>
                  </a:ext>
                </a:extLst>
              </p:cNvPr>
              <p:cNvSpPr>
                <a:spLocks noChangeShapeType="1"/>
              </p:cNvSpPr>
              <p:nvPr/>
            </p:nvSpPr>
            <p:spPr bwMode="auto">
              <a:xfrm>
                <a:off x="4272"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6" name="Line 25">
                <a:extLst>
                  <a:ext uri="{FF2B5EF4-FFF2-40B4-BE49-F238E27FC236}">
                    <a16:creationId xmlns:a16="http://schemas.microsoft.com/office/drawing/2014/main" id="{637499C4-922C-6E45-94D5-2B30E068EC7D}"/>
                  </a:ext>
                </a:extLst>
              </p:cNvPr>
              <p:cNvSpPr>
                <a:spLocks noChangeShapeType="1"/>
              </p:cNvSpPr>
              <p:nvPr/>
            </p:nvSpPr>
            <p:spPr bwMode="auto">
              <a:xfrm>
                <a:off x="432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7" name="Line 26">
                <a:extLst>
                  <a:ext uri="{FF2B5EF4-FFF2-40B4-BE49-F238E27FC236}">
                    <a16:creationId xmlns:a16="http://schemas.microsoft.com/office/drawing/2014/main" id="{2F9A4D34-BE61-0045-8544-43FA3AA94D36}"/>
                  </a:ext>
                </a:extLst>
              </p:cNvPr>
              <p:cNvSpPr>
                <a:spLocks noChangeShapeType="1"/>
              </p:cNvSpPr>
              <p:nvPr/>
            </p:nvSpPr>
            <p:spPr bwMode="auto">
              <a:xfrm>
                <a:off x="4387" y="111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8" name="Line 27">
                <a:extLst>
                  <a:ext uri="{FF2B5EF4-FFF2-40B4-BE49-F238E27FC236}">
                    <a16:creationId xmlns:a16="http://schemas.microsoft.com/office/drawing/2014/main" id="{6C431277-AA4B-4343-899C-F126E6A30D64}"/>
                  </a:ext>
                </a:extLst>
              </p:cNvPr>
              <p:cNvSpPr>
                <a:spLocks noChangeShapeType="1"/>
              </p:cNvSpPr>
              <p:nvPr/>
            </p:nvSpPr>
            <p:spPr bwMode="auto">
              <a:xfrm>
                <a:off x="4387" y="1060"/>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29" name="Line 28">
                <a:extLst>
                  <a:ext uri="{FF2B5EF4-FFF2-40B4-BE49-F238E27FC236}">
                    <a16:creationId xmlns:a16="http://schemas.microsoft.com/office/drawing/2014/main" id="{F22F3D98-9324-E744-8E42-5B9DFD79138F}"/>
                  </a:ext>
                </a:extLst>
              </p:cNvPr>
              <p:cNvSpPr>
                <a:spLocks noChangeShapeType="1"/>
              </p:cNvSpPr>
              <p:nvPr/>
            </p:nvSpPr>
            <p:spPr bwMode="auto">
              <a:xfrm>
                <a:off x="4387" y="100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30" name="Line 29">
                <a:extLst>
                  <a:ext uri="{FF2B5EF4-FFF2-40B4-BE49-F238E27FC236}">
                    <a16:creationId xmlns:a16="http://schemas.microsoft.com/office/drawing/2014/main" id="{265918A4-EE76-DD4F-8F29-0F5F44CE2217}"/>
                  </a:ext>
                </a:extLst>
              </p:cNvPr>
              <p:cNvSpPr>
                <a:spLocks noChangeShapeType="1"/>
              </p:cNvSpPr>
              <p:nvPr/>
            </p:nvSpPr>
            <p:spPr bwMode="auto">
              <a:xfrm>
                <a:off x="4387" y="951"/>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31" name="Line 30">
                <a:extLst>
                  <a:ext uri="{FF2B5EF4-FFF2-40B4-BE49-F238E27FC236}">
                    <a16:creationId xmlns:a16="http://schemas.microsoft.com/office/drawing/2014/main" id="{200DE309-87D4-4D4A-8F54-A29A4F4DEB81}"/>
                  </a:ext>
                </a:extLst>
              </p:cNvPr>
              <p:cNvSpPr>
                <a:spLocks noChangeShapeType="1"/>
              </p:cNvSpPr>
              <p:nvPr/>
            </p:nvSpPr>
            <p:spPr bwMode="auto">
              <a:xfrm>
                <a:off x="3940" y="1031"/>
                <a:ext cx="175"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32" name="Rectangle 31">
                <a:extLst>
                  <a:ext uri="{FF2B5EF4-FFF2-40B4-BE49-F238E27FC236}">
                    <a16:creationId xmlns:a16="http://schemas.microsoft.com/office/drawing/2014/main" id="{F8404D48-37C6-F84F-9288-125A33EAF500}"/>
                  </a:ext>
                </a:extLst>
              </p:cNvPr>
              <p:cNvSpPr>
                <a:spLocks noChangeArrowheads="1"/>
              </p:cNvSpPr>
              <p:nvPr/>
            </p:nvSpPr>
            <p:spPr bwMode="auto">
              <a:xfrm>
                <a:off x="4003" y="916"/>
                <a:ext cx="64" cy="65"/>
              </a:xfrm>
              <a:prstGeom prst="rect">
                <a:avLst/>
              </a:prstGeom>
              <a:solidFill>
                <a:schemeClr val="tx1"/>
              </a:solidFill>
              <a:ln w="9525" cap="rnd">
                <a:no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33" name="Oval 32">
                <a:extLst>
                  <a:ext uri="{FF2B5EF4-FFF2-40B4-BE49-F238E27FC236}">
                    <a16:creationId xmlns:a16="http://schemas.microsoft.com/office/drawing/2014/main" id="{86CA0974-5057-D245-8E54-C1A073018330}"/>
                  </a:ext>
                </a:extLst>
              </p:cNvPr>
              <p:cNvSpPr>
                <a:spLocks noChangeArrowheads="1"/>
              </p:cNvSpPr>
              <p:nvPr/>
            </p:nvSpPr>
            <p:spPr bwMode="auto">
              <a:xfrm>
                <a:off x="4003" y="1092"/>
                <a:ext cx="57" cy="57"/>
              </a:xfrm>
              <a:prstGeom prst="ellips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grpSp>
        <p:sp>
          <p:nvSpPr>
            <p:cNvPr id="267" name="Freeform: Shape 329">
              <a:extLst>
                <a:ext uri="{FF2B5EF4-FFF2-40B4-BE49-F238E27FC236}">
                  <a16:creationId xmlns:a16="http://schemas.microsoft.com/office/drawing/2014/main" id="{22CA8300-FC7A-A94D-AEAD-4DC4566C359A}"/>
                </a:ext>
              </a:extLst>
            </p:cNvPr>
            <p:cNvSpPr>
              <a:spLocks noChangeArrowheads="1"/>
            </p:cNvSpPr>
            <p:nvPr/>
          </p:nvSpPr>
          <p:spPr bwMode="auto">
            <a:xfrm>
              <a:off x="5166576" y="3724015"/>
              <a:ext cx="46218" cy="53943"/>
            </a:xfrm>
            <a:custGeom>
              <a:avLst/>
              <a:gdLst>
                <a:gd name="connsiteX0" fmla="*/ 0 w 66461"/>
                <a:gd name="connsiteY0" fmla="*/ 0 h 77570"/>
                <a:gd name="connsiteX1" fmla="*/ 66461 w 66461"/>
                <a:gd name="connsiteY1" fmla="*/ 0 h 77570"/>
                <a:gd name="connsiteX2" fmla="*/ 7158 w 66461"/>
                <a:gd name="connsiteY2" fmla="*/ 77570 h 77570"/>
                <a:gd name="connsiteX3" fmla="*/ 0 w 66461"/>
                <a:gd name="connsiteY3" fmla="*/ 77570 h 77570"/>
              </a:gdLst>
              <a:ahLst/>
              <a:cxnLst>
                <a:cxn ang="0">
                  <a:pos x="connsiteX0" y="connsiteY0"/>
                </a:cxn>
                <a:cxn ang="0">
                  <a:pos x="connsiteX1" y="connsiteY1"/>
                </a:cxn>
                <a:cxn ang="0">
                  <a:pos x="connsiteX2" y="connsiteY2"/>
                </a:cxn>
                <a:cxn ang="0">
                  <a:pos x="connsiteX3" y="connsiteY3"/>
                </a:cxn>
              </a:cxnLst>
              <a:rect l="l" t="t" r="r" b="b"/>
              <a:pathLst>
                <a:path w="66461" h="77570">
                  <a:moveTo>
                    <a:pt x="0" y="0"/>
                  </a:moveTo>
                  <a:lnTo>
                    <a:pt x="66461" y="0"/>
                  </a:lnTo>
                  <a:lnTo>
                    <a:pt x="7158" y="77570"/>
                  </a:lnTo>
                  <a:lnTo>
                    <a:pt x="0" y="77570"/>
                  </a:lnTo>
                  <a:close/>
                </a:path>
              </a:pathLst>
            </a:custGeom>
            <a:solidFill>
              <a:srgbClr val="049FC7"/>
            </a:solidFill>
            <a:ln w="9525" cap="rnd">
              <a:noFill/>
              <a:round/>
              <a:headEnd/>
              <a:tailEnd/>
            </a:ln>
          </p:spPr>
          <p:txBody>
            <a:bodyPr vert="horz" wrap="square" lIns="146304" tIns="73152" rIns="146304" bIns="73152" numCol="1" anchor="t" anchorCtr="0" compatLnSpc="1">
              <a:prstTxWarp prst="textNoShape">
                <a:avLst/>
              </a:prstTxWarp>
              <a:noAutofit/>
            </a:bodyPr>
            <a:lstStyle/>
            <a:p>
              <a:pPr defTabSz="1462967"/>
              <a:endParaRPr lang="en-US" sz="2880">
                <a:solidFill>
                  <a:srgbClr val="474746"/>
                </a:solidFill>
                <a:latin typeface="Arial"/>
              </a:endParaRPr>
            </a:p>
          </p:txBody>
        </p:sp>
        <p:grpSp>
          <p:nvGrpSpPr>
            <p:cNvPr id="268" name="Group 14">
              <a:extLst>
                <a:ext uri="{FF2B5EF4-FFF2-40B4-BE49-F238E27FC236}">
                  <a16:creationId xmlns:a16="http://schemas.microsoft.com/office/drawing/2014/main" id="{7C9B1BB3-8934-AD45-87E2-76756D3E12EB}"/>
                </a:ext>
              </a:extLst>
            </p:cNvPr>
            <p:cNvGrpSpPr>
              <a:grpSpLocks noChangeAspect="1"/>
            </p:cNvGrpSpPr>
            <p:nvPr/>
          </p:nvGrpSpPr>
          <p:grpSpPr bwMode="auto">
            <a:xfrm>
              <a:off x="5075533" y="3669702"/>
              <a:ext cx="194711" cy="162198"/>
              <a:chOff x="3940" y="812"/>
              <a:chExt cx="527" cy="439"/>
            </a:xfrm>
            <a:noFill/>
          </p:grpSpPr>
          <p:sp>
            <p:nvSpPr>
              <p:cNvPr id="298" name="Freeform 15">
                <a:extLst>
                  <a:ext uri="{FF2B5EF4-FFF2-40B4-BE49-F238E27FC236}">
                    <a16:creationId xmlns:a16="http://schemas.microsoft.com/office/drawing/2014/main" id="{D67B9904-35D8-2F4D-8C87-554065828F7E}"/>
                  </a:ext>
                </a:extLst>
              </p:cNvPr>
              <p:cNvSpPr>
                <a:spLocks/>
              </p:cNvSpPr>
              <p:nvPr/>
            </p:nvSpPr>
            <p:spPr bwMode="auto">
              <a:xfrm>
                <a:off x="3940" y="812"/>
                <a:ext cx="527" cy="439"/>
              </a:xfrm>
              <a:custGeom>
                <a:avLst/>
                <a:gdLst>
                  <a:gd name="T0" fmla="*/ 23 w 527"/>
                  <a:gd name="T1" fmla="*/ 0 h 439"/>
                  <a:gd name="T2" fmla="*/ 23 w 527"/>
                  <a:gd name="T3" fmla="*/ 126 h 439"/>
                  <a:gd name="T4" fmla="*/ 0 w 527"/>
                  <a:gd name="T5" fmla="*/ 126 h 439"/>
                  <a:gd name="T6" fmla="*/ 0 w 527"/>
                  <a:gd name="T7" fmla="*/ 313 h 439"/>
                  <a:gd name="T8" fmla="*/ 23 w 527"/>
                  <a:gd name="T9" fmla="*/ 313 h 439"/>
                  <a:gd name="T10" fmla="*/ 23 w 527"/>
                  <a:gd name="T11" fmla="*/ 439 h 439"/>
                  <a:gd name="T12" fmla="*/ 527 w 527"/>
                  <a:gd name="T13" fmla="*/ 439 h 439"/>
                  <a:gd name="T14" fmla="*/ 527 w 527"/>
                  <a:gd name="T15" fmla="*/ 0 h 439"/>
                  <a:gd name="T16" fmla="*/ 23 w 527"/>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9">
                    <a:moveTo>
                      <a:pt x="23" y="0"/>
                    </a:moveTo>
                    <a:lnTo>
                      <a:pt x="23" y="126"/>
                    </a:lnTo>
                    <a:lnTo>
                      <a:pt x="0" y="126"/>
                    </a:lnTo>
                    <a:lnTo>
                      <a:pt x="0" y="313"/>
                    </a:lnTo>
                    <a:lnTo>
                      <a:pt x="23" y="313"/>
                    </a:lnTo>
                    <a:lnTo>
                      <a:pt x="23" y="439"/>
                    </a:lnTo>
                    <a:lnTo>
                      <a:pt x="527" y="439"/>
                    </a:lnTo>
                    <a:lnTo>
                      <a:pt x="527" y="0"/>
                    </a:lnTo>
                    <a:lnTo>
                      <a:pt x="23" y="0"/>
                    </a:lnTo>
                    <a:close/>
                  </a:path>
                </a:pathLst>
              </a:cu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99" name="Rectangle 16">
                <a:extLst>
                  <a:ext uri="{FF2B5EF4-FFF2-40B4-BE49-F238E27FC236}">
                    <a16:creationId xmlns:a16="http://schemas.microsoft.com/office/drawing/2014/main" id="{2E2831E0-ABB7-6144-9FE1-E725C8197722}"/>
                  </a:ext>
                </a:extLst>
              </p:cNvPr>
              <p:cNvSpPr>
                <a:spLocks noChangeArrowheads="1"/>
              </p:cNvSpPr>
              <p:nvPr/>
            </p:nvSpPr>
            <p:spPr bwMode="auto">
              <a:xfrm>
                <a:off x="4115" y="897"/>
                <a:ext cx="269" cy="270"/>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0" name="Rectangle 17">
                <a:extLst>
                  <a:ext uri="{FF2B5EF4-FFF2-40B4-BE49-F238E27FC236}">
                    <a16:creationId xmlns:a16="http://schemas.microsoft.com/office/drawing/2014/main" id="{A62632A3-B253-3448-ACF2-B044C92F4556}"/>
                  </a:ext>
                </a:extLst>
              </p:cNvPr>
              <p:cNvSpPr>
                <a:spLocks noChangeArrowheads="1"/>
              </p:cNvSpPr>
              <p:nvPr/>
            </p:nvSpPr>
            <p:spPr bwMode="auto">
              <a:xfrm>
                <a:off x="4176" y="959"/>
                <a:ext cx="146" cy="146"/>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1" name="Line 18">
                <a:extLst>
                  <a:ext uri="{FF2B5EF4-FFF2-40B4-BE49-F238E27FC236}">
                    <a16:creationId xmlns:a16="http://schemas.microsoft.com/office/drawing/2014/main" id="{46CFDE34-4632-8145-9824-4C9319210361}"/>
                  </a:ext>
                </a:extLst>
              </p:cNvPr>
              <p:cNvSpPr>
                <a:spLocks noChangeShapeType="1"/>
              </p:cNvSpPr>
              <p:nvPr/>
            </p:nvSpPr>
            <p:spPr bwMode="auto">
              <a:xfrm>
                <a:off x="4163"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2" name="Line 19">
                <a:extLst>
                  <a:ext uri="{FF2B5EF4-FFF2-40B4-BE49-F238E27FC236}">
                    <a16:creationId xmlns:a16="http://schemas.microsoft.com/office/drawing/2014/main" id="{5CF9C99A-0C91-C745-9272-9CDE3A293261}"/>
                  </a:ext>
                </a:extLst>
              </p:cNvPr>
              <p:cNvSpPr>
                <a:spLocks noChangeShapeType="1"/>
              </p:cNvSpPr>
              <p:nvPr/>
            </p:nvSpPr>
            <p:spPr bwMode="auto">
              <a:xfrm>
                <a:off x="421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3" name="Line 20">
                <a:extLst>
                  <a:ext uri="{FF2B5EF4-FFF2-40B4-BE49-F238E27FC236}">
                    <a16:creationId xmlns:a16="http://schemas.microsoft.com/office/drawing/2014/main" id="{70DAEDBF-132B-EF4B-B3AD-1D799EFB0BC5}"/>
                  </a:ext>
                </a:extLst>
              </p:cNvPr>
              <p:cNvSpPr>
                <a:spLocks noChangeShapeType="1"/>
              </p:cNvSpPr>
              <p:nvPr/>
            </p:nvSpPr>
            <p:spPr bwMode="auto">
              <a:xfrm>
                <a:off x="4272"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4" name="Line 21">
                <a:extLst>
                  <a:ext uri="{FF2B5EF4-FFF2-40B4-BE49-F238E27FC236}">
                    <a16:creationId xmlns:a16="http://schemas.microsoft.com/office/drawing/2014/main" id="{F79C64BD-563D-DB4D-9B00-E06191563593}"/>
                  </a:ext>
                </a:extLst>
              </p:cNvPr>
              <p:cNvSpPr>
                <a:spLocks noChangeShapeType="1"/>
              </p:cNvSpPr>
              <p:nvPr/>
            </p:nvSpPr>
            <p:spPr bwMode="auto">
              <a:xfrm>
                <a:off x="432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5" name="Line 22">
                <a:extLst>
                  <a:ext uri="{FF2B5EF4-FFF2-40B4-BE49-F238E27FC236}">
                    <a16:creationId xmlns:a16="http://schemas.microsoft.com/office/drawing/2014/main" id="{6397D9D7-E4DD-684E-9F6E-8908A157B53A}"/>
                  </a:ext>
                </a:extLst>
              </p:cNvPr>
              <p:cNvSpPr>
                <a:spLocks noChangeShapeType="1"/>
              </p:cNvSpPr>
              <p:nvPr/>
            </p:nvSpPr>
            <p:spPr bwMode="auto">
              <a:xfrm>
                <a:off x="4163"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6" name="Line 23">
                <a:extLst>
                  <a:ext uri="{FF2B5EF4-FFF2-40B4-BE49-F238E27FC236}">
                    <a16:creationId xmlns:a16="http://schemas.microsoft.com/office/drawing/2014/main" id="{FE52405A-002E-0A4F-AB7E-A261D954F8F3}"/>
                  </a:ext>
                </a:extLst>
              </p:cNvPr>
              <p:cNvSpPr>
                <a:spLocks noChangeShapeType="1"/>
              </p:cNvSpPr>
              <p:nvPr/>
            </p:nvSpPr>
            <p:spPr bwMode="auto">
              <a:xfrm>
                <a:off x="421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7" name="Line 24">
                <a:extLst>
                  <a:ext uri="{FF2B5EF4-FFF2-40B4-BE49-F238E27FC236}">
                    <a16:creationId xmlns:a16="http://schemas.microsoft.com/office/drawing/2014/main" id="{420AB01F-E3A5-1E48-92D8-4A6B10902929}"/>
                  </a:ext>
                </a:extLst>
              </p:cNvPr>
              <p:cNvSpPr>
                <a:spLocks noChangeShapeType="1"/>
              </p:cNvSpPr>
              <p:nvPr/>
            </p:nvSpPr>
            <p:spPr bwMode="auto">
              <a:xfrm>
                <a:off x="4272"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8" name="Line 25">
                <a:extLst>
                  <a:ext uri="{FF2B5EF4-FFF2-40B4-BE49-F238E27FC236}">
                    <a16:creationId xmlns:a16="http://schemas.microsoft.com/office/drawing/2014/main" id="{49BC44CC-2000-EF46-AEC2-041A53A468F5}"/>
                  </a:ext>
                </a:extLst>
              </p:cNvPr>
              <p:cNvSpPr>
                <a:spLocks noChangeShapeType="1"/>
              </p:cNvSpPr>
              <p:nvPr/>
            </p:nvSpPr>
            <p:spPr bwMode="auto">
              <a:xfrm>
                <a:off x="432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09" name="Line 26">
                <a:extLst>
                  <a:ext uri="{FF2B5EF4-FFF2-40B4-BE49-F238E27FC236}">
                    <a16:creationId xmlns:a16="http://schemas.microsoft.com/office/drawing/2014/main" id="{548E85ED-BB4A-9F45-B0D9-A280E6DE5050}"/>
                  </a:ext>
                </a:extLst>
              </p:cNvPr>
              <p:cNvSpPr>
                <a:spLocks noChangeShapeType="1"/>
              </p:cNvSpPr>
              <p:nvPr/>
            </p:nvSpPr>
            <p:spPr bwMode="auto">
              <a:xfrm>
                <a:off x="4387" y="111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10" name="Line 27">
                <a:extLst>
                  <a:ext uri="{FF2B5EF4-FFF2-40B4-BE49-F238E27FC236}">
                    <a16:creationId xmlns:a16="http://schemas.microsoft.com/office/drawing/2014/main" id="{AF614DA9-491C-9E4A-B50B-2CECBA5192D8}"/>
                  </a:ext>
                </a:extLst>
              </p:cNvPr>
              <p:cNvSpPr>
                <a:spLocks noChangeShapeType="1"/>
              </p:cNvSpPr>
              <p:nvPr/>
            </p:nvSpPr>
            <p:spPr bwMode="auto">
              <a:xfrm>
                <a:off x="4387" y="1060"/>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11" name="Line 28">
                <a:extLst>
                  <a:ext uri="{FF2B5EF4-FFF2-40B4-BE49-F238E27FC236}">
                    <a16:creationId xmlns:a16="http://schemas.microsoft.com/office/drawing/2014/main" id="{D1645883-0D5F-5F44-A889-9A3643D9541E}"/>
                  </a:ext>
                </a:extLst>
              </p:cNvPr>
              <p:cNvSpPr>
                <a:spLocks noChangeShapeType="1"/>
              </p:cNvSpPr>
              <p:nvPr/>
            </p:nvSpPr>
            <p:spPr bwMode="auto">
              <a:xfrm>
                <a:off x="4387" y="100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12" name="Line 29">
                <a:extLst>
                  <a:ext uri="{FF2B5EF4-FFF2-40B4-BE49-F238E27FC236}">
                    <a16:creationId xmlns:a16="http://schemas.microsoft.com/office/drawing/2014/main" id="{4B1206F9-F628-E34E-A447-C50E82C1AB31}"/>
                  </a:ext>
                </a:extLst>
              </p:cNvPr>
              <p:cNvSpPr>
                <a:spLocks noChangeShapeType="1"/>
              </p:cNvSpPr>
              <p:nvPr/>
            </p:nvSpPr>
            <p:spPr bwMode="auto">
              <a:xfrm>
                <a:off x="4387" y="951"/>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13" name="Line 30">
                <a:extLst>
                  <a:ext uri="{FF2B5EF4-FFF2-40B4-BE49-F238E27FC236}">
                    <a16:creationId xmlns:a16="http://schemas.microsoft.com/office/drawing/2014/main" id="{30E40D0E-AB95-3442-8DF6-139B16809750}"/>
                  </a:ext>
                </a:extLst>
              </p:cNvPr>
              <p:cNvSpPr>
                <a:spLocks noChangeShapeType="1"/>
              </p:cNvSpPr>
              <p:nvPr/>
            </p:nvSpPr>
            <p:spPr bwMode="auto">
              <a:xfrm>
                <a:off x="3940" y="1031"/>
                <a:ext cx="175"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14" name="Rectangle 31">
                <a:extLst>
                  <a:ext uri="{FF2B5EF4-FFF2-40B4-BE49-F238E27FC236}">
                    <a16:creationId xmlns:a16="http://schemas.microsoft.com/office/drawing/2014/main" id="{A1993D87-5261-6A42-9297-EB9E7F92F24A}"/>
                  </a:ext>
                </a:extLst>
              </p:cNvPr>
              <p:cNvSpPr>
                <a:spLocks noChangeArrowheads="1"/>
              </p:cNvSpPr>
              <p:nvPr/>
            </p:nvSpPr>
            <p:spPr bwMode="auto">
              <a:xfrm>
                <a:off x="4003" y="916"/>
                <a:ext cx="64" cy="65"/>
              </a:xfrm>
              <a:prstGeom prst="rect">
                <a:avLst/>
              </a:prstGeom>
              <a:solidFill>
                <a:schemeClr val="tx1"/>
              </a:solidFill>
              <a:ln w="9525" cap="rnd">
                <a:no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315" name="Oval 32">
                <a:extLst>
                  <a:ext uri="{FF2B5EF4-FFF2-40B4-BE49-F238E27FC236}">
                    <a16:creationId xmlns:a16="http://schemas.microsoft.com/office/drawing/2014/main" id="{6E8B2A8E-BC86-834E-BE29-79A8EEFD92EC}"/>
                  </a:ext>
                </a:extLst>
              </p:cNvPr>
              <p:cNvSpPr>
                <a:spLocks noChangeArrowheads="1"/>
              </p:cNvSpPr>
              <p:nvPr/>
            </p:nvSpPr>
            <p:spPr bwMode="auto">
              <a:xfrm>
                <a:off x="4003" y="1092"/>
                <a:ext cx="57" cy="57"/>
              </a:xfrm>
              <a:prstGeom prst="ellipse">
                <a:avLst/>
              </a:prstGeom>
              <a:solidFill>
                <a:srgbClr val="FFFFFF"/>
              </a:solidFill>
              <a:ln w="9525" cap="rnd">
                <a:solidFill>
                  <a:schemeClr val="tx1"/>
                </a:solidFill>
                <a:round/>
                <a:headEnd/>
                <a:tailEnd/>
              </a:ln>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grpSp>
        <p:sp>
          <p:nvSpPr>
            <p:cNvPr id="269" name="Freeform: Shape 309">
              <a:extLst>
                <a:ext uri="{FF2B5EF4-FFF2-40B4-BE49-F238E27FC236}">
                  <a16:creationId xmlns:a16="http://schemas.microsoft.com/office/drawing/2014/main" id="{C22F79AA-5DC5-C84A-A592-411166AE067B}"/>
                </a:ext>
              </a:extLst>
            </p:cNvPr>
            <p:cNvSpPr>
              <a:spLocks noChangeArrowheads="1"/>
            </p:cNvSpPr>
            <p:nvPr/>
          </p:nvSpPr>
          <p:spPr bwMode="auto">
            <a:xfrm>
              <a:off x="5452490" y="3724015"/>
              <a:ext cx="46218" cy="53943"/>
            </a:xfrm>
            <a:custGeom>
              <a:avLst/>
              <a:gdLst>
                <a:gd name="connsiteX0" fmla="*/ 0 w 66461"/>
                <a:gd name="connsiteY0" fmla="*/ 0 h 77570"/>
                <a:gd name="connsiteX1" fmla="*/ 66461 w 66461"/>
                <a:gd name="connsiteY1" fmla="*/ 0 h 77570"/>
                <a:gd name="connsiteX2" fmla="*/ 7158 w 66461"/>
                <a:gd name="connsiteY2" fmla="*/ 77570 h 77570"/>
                <a:gd name="connsiteX3" fmla="*/ 0 w 66461"/>
                <a:gd name="connsiteY3" fmla="*/ 77570 h 77570"/>
              </a:gdLst>
              <a:ahLst/>
              <a:cxnLst>
                <a:cxn ang="0">
                  <a:pos x="connsiteX0" y="connsiteY0"/>
                </a:cxn>
                <a:cxn ang="0">
                  <a:pos x="connsiteX1" y="connsiteY1"/>
                </a:cxn>
                <a:cxn ang="0">
                  <a:pos x="connsiteX2" y="connsiteY2"/>
                </a:cxn>
                <a:cxn ang="0">
                  <a:pos x="connsiteX3" y="connsiteY3"/>
                </a:cxn>
              </a:cxnLst>
              <a:rect l="l" t="t" r="r" b="b"/>
              <a:pathLst>
                <a:path w="66461" h="77570">
                  <a:moveTo>
                    <a:pt x="0" y="0"/>
                  </a:moveTo>
                  <a:lnTo>
                    <a:pt x="66461" y="0"/>
                  </a:lnTo>
                  <a:lnTo>
                    <a:pt x="7158" y="77570"/>
                  </a:lnTo>
                  <a:lnTo>
                    <a:pt x="0" y="77570"/>
                  </a:lnTo>
                  <a:close/>
                </a:path>
              </a:pathLst>
            </a:custGeom>
            <a:solidFill>
              <a:srgbClr val="049FC7"/>
            </a:solidFill>
            <a:ln w="9525" cap="rnd">
              <a:noFill/>
              <a:round/>
              <a:headEnd/>
              <a:tailEnd/>
            </a:ln>
          </p:spPr>
          <p:txBody>
            <a:bodyPr vert="horz" wrap="square" lIns="146304" tIns="73152" rIns="146304" bIns="73152" numCol="1" anchor="t" anchorCtr="0" compatLnSpc="1">
              <a:prstTxWarp prst="textNoShape">
                <a:avLst/>
              </a:prstTxWarp>
              <a:noAutofit/>
            </a:bodyPr>
            <a:lstStyle/>
            <a:p>
              <a:pPr defTabSz="1462967"/>
              <a:endParaRPr lang="en-US" sz="2880">
                <a:solidFill>
                  <a:srgbClr val="474746"/>
                </a:solidFill>
                <a:latin typeface="Arial"/>
              </a:endParaRPr>
            </a:p>
          </p:txBody>
        </p:sp>
        <p:grpSp>
          <p:nvGrpSpPr>
            <p:cNvPr id="270" name="Group 14">
              <a:extLst>
                <a:ext uri="{FF2B5EF4-FFF2-40B4-BE49-F238E27FC236}">
                  <a16:creationId xmlns:a16="http://schemas.microsoft.com/office/drawing/2014/main" id="{2070055D-73D2-E345-9549-2B184213747D}"/>
                </a:ext>
              </a:extLst>
            </p:cNvPr>
            <p:cNvGrpSpPr>
              <a:grpSpLocks noChangeAspect="1"/>
            </p:cNvGrpSpPr>
            <p:nvPr/>
          </p:nvGrpSpPr>
          <p:grpSpPr bwMode="auto">
            <a:xfrm>
              <a:off x="5361447" y="3669702"/>
              <a:ext cx="194711" cy="162198"/>
              <a:chOff x="3940" y="812"/>
              <a:chExt cx="527" cy="439"/>
            </a:xfrm>
            <a:noFill/>
          </p:grpSpPr>
          <p:sp>
            <p:nvSpPr>
              <p:cNvPr id="280" name="Freeform 15">
                <a:extLst>
                  <a:ext uri="{FF2B5EF4-FFF2-40B4-BE49-F238E27FC236}">
                    <a16:creationId xmlns:a16="http://schemas.microsoft.com/office/drawing/2014/main" id="{A8289AED-6981-D74C-B1E4-05A83C3FD5BE}"/>
                  </a:ext>
                </a:extLst>
              </p:cNvPr>
              <p:cNvSpPr>
                <a:spLocks/>
              </p:cNvSpPr>
              <p:nvPr/>
            </p:nvSpPr>
            <p:spPr bwMode="auto">
              <a:xfrm>
                <a:off x="3940" y="812"/>
                <a:ext cx="527" cy="439"/>
              </a:xfrm>
              <a:custGeom>
                <a:avLst/>
                <a:gdLst>
                  <a:gd name="T0" fmla="*/ 23 w 527"/>
                  <a:gd name="T1" fmla="*/ 0 h 439"/>
                  <a:gd name="T2" fmla="*/ 23 w 527"/>
                  <a:gd name="T3" fmla="*/ 126 h 439"/>
                  <a:gd name="T4" fmla="*/ 0 w 527"/>
                  <a:gd name="T5" fmla="*/ 126 h 439"/>
                  <a:gd name="T6" fmla="*/ 0 w 527"/>
                  <a:gd name="T7" fmla="*/ 313 h 439"/>
                  <a:gd name="T8" fmla="*/ 23 w 527"/>
                  <a:gd name="T9" fmla="*/ 313 h 439"/>
                  <a:gd name="T10" fmla="*/ 23 w 527"/>
                  <a:gd name="T11" fmla="*/ 439 h 439"/>
                  <a:gd name="T12" fmla="*/ 527 w 527"/>
                  <a:gd name="T13" fmla="*/ 439 h 439"/>
                  <a:gd name="T14" fmla="*/ 527 w 527"/>
                  <a:gd name="T15" fmla="*/ 0 h 439"/>
                  <a:gd name="T16" fmla="*/ 23 w 527"/>
                  <a:gd name="T17"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439">
                    <a:moveTo>
                      <a:pt x="23" y="0"/>
                    </a:moveTo>
                    <a:lnTo>
                      <a:pt x="23" y="126"/>
                    </a:lnTo>
                    <a:lnTo>
                      <a:pt x="0" y="126"/>
                    </a:lnTo>
                    <a:lnTo>
                      <a:pt x="0" y="313"/>
                    </a:lnTo>
                    <a:lnTo>
                      <a:pt x="23" y="313"/>
                    </a:lnTo>
                    <a:lnTo>
                      <a:pt x="23" y="439"/>
                    </a:lnTo>
                    <a:lnTo>
                      <a:pt x="527" y="439"/>
                    </a:lnTo>
                    <a:lnTo>
                      <a:pt x="527" y="0"/>
                    </a:lnTo>
                    <a:lnTo>
                      <a:pt x="23" y="0"/>
                    </a:lnTo>
                    <a:close/>
                  </a:path>
                </a:pathLst>
              </a:cu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81" name="Rectangle 16">
                <a:extLst>
                  <a:ext uri="{FF2B5EF4-FFF2-40B4-BE49-F238E27FC236}">
                    <a16:creationId xmlns:a16="http://schemas.microsoft.com/office/drawing/2014/main" id="{B659C2AF-5C14-E24B-A3E8-F39E6F39360A}"/>
                  </a:ext>
                </a:extLst>
              </p:cNvPr>
              <p:cNvSpPr>
                <a:spLocks noChangeArrowheads="1"/>
              </p:cNvSpPr>
              <p:nvPr/>
            </p:nvSpPr>
            <p:spPr bwMode="auto">
              <a:xfrm>
                <a:off x="4115" y="897"/>
                <a:ext cx="269" cy="270"/>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82" name="Rectangle 17">
                <a:extLst>
                  <a:ext uri="{FF2B5EF4-FFF2-40B4-BE49-F238E27FC236}">
                    <a16:creationId xmlns:a16="http://schemas.microsoft.com/office/drawing/2014/main" id="{B8C628DA-E45D-EE40-A0EC-4763DC609A6D}"/>
                  </a:ext>
                </a:extLst>
              </p:cNvPr>
              <p:cNvSpPr>
                <a:spLocks noChangeArrowheads="1"/>
              </p:cNvSpPr>
              <p:nvPr/>
            </p:nvSpPr>
            <p:spPr bwMode="auto">
              <a:xfrm>
                <a:off x="4176" y="959"/>
                <a:ext cx="146" cy="146"/>
              </a:xfrm>
              <a:prstGeom prst="rect">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83" name="Line 18">
                <a:extLst>
                  <a:ext uri="{FF2B5EF4-FFF2-40B4-BE49-F238E27FC236}">
                    <a16:creationId xmlns:a16="http://schemas.microsoft.com/office/drawing/2014/main" id="{895B5014-03B3-F34E-8BBD-B314D48FB1BE}"/>
                  </a:ext>
                </a:extLst>
              </p:cNvPr>
              <p:cNvSpPr>
                <a:spLocks noChangeShapeType="1"/>
              </p:cNvSpPr>
              <p:nvPr/>
            </p:nvSpPr>
            <p:spPr bwMode="auto">
              <a:xfrm>
                <a:off x="4163"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84" name="Line 19">
                <a:extLst>
                  <a:ext uri="{FF2B5EF4-FFF2-40B4-BE49-F238E27FC236}">
                    <a16:creationId xmlns:a16="http://schemas.microsoft.com/office/drawing/2014/main" id="{B3242CF5-B486-A445-9429-958925BC9ED2}"/>
                  </a:ext>
                </a:extLst>
              </p:cNvPr>
              <p:cNvSpPr>
                <a:spLocks noChangeShapeType="1"/>
              </p:cNvSpPr>
              <p:nvPr/>
            </p:nvSpPr>
            <p:spPr bwMode="auto">
              <a:xfrm>
                <a:off x="421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85" name="Line 20">
                <a:extLst>
                  <a:ext uri="{FF2B5EF4-FFF2-40B4-BE49-F238E27FC236}">
                    <a16:creationId xmlns:a16="http://schemas.microsoft.com/office/drawing/2014/main" id="{4C955537-F45C-A84E-99C2-B3DE134B6124}"/>
                  </a:ext>
                </a:extLst>
              </p:cNvPr>
              <p:cNvSpPr>
                <a:spLocks noChangeShapeType="1"/>
              </p:cNvSpPr>
              <p:nvPr/>
            </p:nvSpPr>
            <p:spPr bwMode="auto">
              <a:xfrm>
                <a:off x="4272"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86" name="Line 21">
                <a:extLst>
                  <a:ext uri="{FF2B5EF4-FFF2-40B4-BE49-F238E27FC236}">
                    <a16:creationId xmlns:a16="http://schemas.microsoft.com/office/drawing/2014/main" id="{4F2FC777-210F-0A48-A07B-CCB8EAF7A893}"/>
                  </a:ext>
                </a:extLst>
              </p:cNvPr>
              <p:cNvSpPr>
                <a:spLocks noChangeShapeType="1"/>
              </p:cNvSpPr>
              <p:nvPr/>
            </p:nvSpPr>
            <p:spPr bwMode="auto">
              <a:xfrm>
                <a:off x="4327" y="848"/>
                <a:ext cx="0" cy="49"/>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87" name="Line 22">
                <a:extLst>
                  <a:ext uri="{FF2B5EF4-FFF2-40B4-BE49-F238E27FC236}">
                    <a16:creationId xmlns:a16="http://schemas.microsoft.com/office/drawing/2014/main" id="{0B91F2E8-6995-2643-8426-6FC0C6ECFB55}"/>
                  </a:ext>
                </a:extLst>
              </p:cNvPr>
              <p:cNvSpPr>
                <a:spLocks noChangeShapeType="1"/>
              </p:cNvSpPr>
              <p:nvPr/>
            </p:nvSpPr>
            <p:spPr bwMode="auto">
              <a:xfrm>
                <a:off x="4163"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88" name="Line 23">
                <a:extLst>
                  <a:ext uri="{FF2B5EF4-FFF2-40B4-BE49-F238E27FC236}">
                    <a16:creationId xmlns:a16="http://schemas.microsoft.com/office/drawing/2014/main" id="{4B6CF417-9C16-794E-A4C6-FD4C16E34E1A}"/>
                  </a:ext>
                </a:extLst>
              </p:cNvPr>
              <p:cNvSpPr>
                <a:spLocks noChangeShapeType="1"/>
              </p:cNvSpPr>
              <p:nvPr/>
            </p:nvSpPr>
            <p:spPr bwMode="auto">
              <a:xfrm>
                <a:off x="421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89" name="Line 24">
                <a:extLst>
                  <a:ext uri="{FF2B5EF4-FFF2-40B4-BE49-F238E27FC236}">
                    <a16:creationId xmlns:a16="http://schemas.microsoft.com/office/drawing/2014/main" id="{B72A6B87-4F32-F147-92ED-11A5519E775D}"/>
                  </a:ext>
                </a:extLst>
              </p:cNvPr>
              <p:cNvSpPr>
                <a:spLocks noChangeShapeType="1"/>
              </p:cNvSpPr>
              <p:nvPr/>
            </p:nvSpPr>
            <p:spPr bwMode="auto">
              <a:xfrm>
                <a:off x="4272"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90" name="Line 25">
                <a:extLst>
                  <a:ext uri="{FF2B5EF4-FFF2-40B4-BE49-F238E27FC236}">
                    <a16:creationId xmlns:a16="http://schemas.microsoft.com/office/drawing/2014/main" id="{3240F070-A609-3A4A-853A-24D6E97BD065}"/>
                  </a:ext>
                </a:extLst>
              </p:cNvPr>
              <p:cNvSpPr>
                <a:spLocks noChangeShapeType="1"/>
              </p:cNvSpPr>
              <p:nvPr/>
            </p:nvSpPr>
            <p:spPr bwMode="auto">
              <a:xfrm>
                <a:off x="4327" y="1171"/>
                <a:ext cx="0" cy="5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91" name="Line 26">
                <a:extLst>
                  <a:ext uri="{FF2B5EF4-FFF2-40B4-BE49-F238E27FC236}">
                    <a16:creationId xmlns:a16="http://schemas.microsoft.com/office/drawing/2014/main" id="{EB2DA44C-B5EE-7846-96C9-3EA2BA70DC9C}"/>
                  </a:ext>
                </a:extLst>
              </p:cNvPr>
              <p:cNvSpPr>
                <a:spLocks noChangeShapeType="1"/>
              </p:cNvSpPr>
              <p:nvPr/>
            </p:nvSpPr>
            <p:spPr bwMode="auto">
              <a:xfrm>
                <a:off x="4387" y="111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92" name="Line 27">
                <a:extLst>
                  <a:ext uri="{FF2B5EF4-FFF2-40B4-BE49-F238E27FC236}">
                    <a16:creationId xmlns:a16="http://schemas.microsoft.com/office/drawing/2014/main" id="{96C242E4-766C-FF4D-B4F4-80731B3A8035}"/>
                  </a:ext>
                </a:extLst>
              </p:cNvPr>
              <p:cNvSpPr>
                <a:spLocks noChangeShapeType="1"/>
              </p:cNvSpPr>
              <p:nvPr/>
            </p:nvSpPr>
            <p:spPr bwMode="auto">
              <a:xfrm>
                <a:off x="4387" y="1060"/>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93" name="Line 28">
                <a:extLst>
                  <a:ext uri="{FF2B5EF4-FFF2-40B4-BE49-F238E27FC236}">
                    <a16:creationId xmlns:a16="http://schemas.microsoft.com/office/drawing/2014/main" id="{8C24BB4C-4D60-2D41-90C6-D9C912310385}"/>
                  </a:ext>
                </a:extLst>
              </p:cNvPr>
              <p:cNvSpPr>
                <a:spLocks noChangeShapeType="1"/>
              </p:cNvSpPr>
              <p:nvPr/>
            </p:nvSpPr>
            <p:spPr bwMode="auto">
              <a:xfrm>
                <a:off x="4387" y="1005"/>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94" name="Line 29">
                <a:extLst>
                  <a:ext uri="{FF2B5EF4-FFF2-40B4-BE49-F238E27FC236}">
                    <a16:creationId xmlns:a16="http://schemas.microsoft.com/office/drawing/2014/main" id="{DC21ABC3-9E00-8548-998F-339DE8A895AD}"/>
                  </a:ext>
                </a:extLst>
              </p:cNvPr>
              <p:cNvSpPr>
                <a:spLocks noChangeShapeType="1"/>
              </p:cNvSpPr>
              <p:nvPr/>
            </p:nvSpPr>
            <p:spPr bwMode="auto">
              <a:xfrm>
                <a:off x="4387" y="951"/>
                <a:ext cx="50"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95" name="Line 30">
                <a:extLst>
                  <a:ext uri="{FF2B5EF4-FFF2-40B4-BE49-F238E27FC236}">
                    <a16:creationId xmlns:a16="http://schemas.microsoft.com/office/drawing/2014/main" id="{A08D23F1-23FA-CF42-AB06-E55102215501}"/>
                  </a:ext>
                </a:extLst>
              </p:cNvPr>
              <p:cNvSpPr>
                <a:spLocks noChangeShapeType="1"/>
              </p:cNvSpPr>
              <p:nvPr/>
            </p:nvSpPr>
            <p:spPr bwMode="auto">
              <a:xfrm>
                <a:off x="3940" y="1031"/>
                <a:ext cx="175" cy="0"/>
              </a:xfrm>
              <a:prstGeom prst="lin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96" name="Rectangle 31">
                <a:extLst>
                  <a:ext uri="{FF2B5EF4-FFF2-40B4-BE49-F238E27FC236}">
                    <a16:creationId xmlns:a16="http://schemas.microsoft.com/office/drawing/2014/main" id="{F88C4A9C-A3DB-E444-B948-BCBCEDEE3E86}"/>
                  </a:ext>
                </a:extLst>
              </p:cNvPr>
              <p:cNvSpPr>
                <a:spLocks noChangeArrowheads="1"/>
              </p:cNvSpPr>
              <p:nvPr/>
            </p:nvSpPr>
            <p:spPr bwMode="auto">
              <a:xfrm>
                <a:off x="4003" y="916"/>
                <a:ext cx="64" cy="65"/>
              </a:xfrm>
              <a:prstGeom prst="rect">
                <a:avLst/>
              </a:prstGeom>
              <a:solidFill>
                <a:schemeClr val="tx1"/>
              </a:solidFill>
              <a:ln w="9525" cap="rnd">
                <a:no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sp>
            <p:nvSpPr>
              <p:cNvPr id="297" name="Oval 32">
                <a:extLst>
                  <a:ext uri="{FF2B5EF4-FFF2-40B4-BE49-F238E27FC236}">
                    <a16:creationId xmlns:a16="http://schemas.microsoft.com/office/drawing/2014/main" id="{CEBC02B0-5293-1F49-AB64-76957C149EFC}"/>
                  </a:ext>
                </a:extLst>
              </p:cNvPr>
              <p:cNvSpPr>
                <a:spLocks noChangeArrowheads="1"/>
              </p:cNvSpPr>
              <p:nvPr/>
            </p:nvSpPr>
            <p:spPr bwMode="auto">
              <a:xfrm>
                <a:off x="4003" y="1092"/>
                <a:ext cx="57" cy="57"/>
              </a:xfrm>
              <a:prstGeom prst="ellipse">
                <a:avLst/>
              </a:prstGeom>
              <a:grpFill/>
              <a:ln w="9525" cap="rnd">
                <a:solidFill>
                  <a:schemeClr val="tx1"/>
                </a:solidFill>
                <a:round/>
                <a:headEnd/>
                <a:tailEnd/>
              </a:ln>
              <a:extLst/>
            </p:spPr>
            <p:txBody>
              <a:bodyPr vert="horz" wrap="square" lIns="146304" tIns="73152" rIns="146304" bIns="73152" numCol="1" anchor="t" anchorCtr="0" compatLnSpc="1">
                <a:prstTxWarp prst="textNoShape">
                  <a:avLst/>
                </a:prstTxWarp>
              </a:bodyPr>
              <a:lstStyle/>
              <a:p>
                <a:pPr defTabSz="1462967"/>
                <a:endParaRPr lang="en-US" sz="2880">
                  <a:solidFill>
                    <a:srgbClr val="474746"/>
                  </a:solidFill>
                  <a:latin typeface="Arial"/>
                </a:endParaRPr>
              </a:p>
            </p:txBody>
          </p:sp>
        </p:grpSp>
        <p:grpSp>
          <p:nvGrpSpPr>
            <p:cNvPr id="271" name="Group 270">
              <a:extLst>
                <a:ext uri="{FF2B5EF4-FFF2-40B4-BE49-F238E27FC236}">
                  <a16:creationId xmlns:a16="http://schemas.microsoft.com/office/drawing/2014/main" id="{C93A4D35-68B0-CC43-AAD1-C2A3ABBCEF2B}"/>
                </a:ext>
              </a:extLst>
            </p:cNvPr>
            <p:cNvGrpSpPr/>
            <p:nvPr/>
          </p:nvGrpSpPr>
          <p:grpSpPr>
            <a:xfrm>
              <a:off x="5031526" y="3051236"/>
              <a:ext cx="288922" cy="868680"/>
              <a:chOff x="3520440" y="2228850"/>
              <a:chExt cx="287655" cy="864870"/>
            </a:xfrm>
          </p:grpSpPr>
          <p:cxnSp>
            <p:nvCxnSpPr>
              <p:cNvPr id="278" name="Straight Connector 277">
                <a:extLst>
                  <a:ext uri="{FF2B5EF4-FFF2-40B4-BE49-F238E27FC236}">
                    <a16:creationId xmlns:a16="http://schemas.microsoft.com/office/drawing/2014/main" id="{AD1C5CD1-E3B8-AB49-B9FB-AA04A2974037}"/>
                  </a:ext>
                </a:extLst>
              </p:cNvPr>
              <p:cNvCxnSpPr/>
              <p:nvPr/>
            </p:nvCxnSpPr>
            <p:spPr>
              <a:xfrm>
                <a:off x="3520440" y="2228850"/>
                <a:ext cx="0" cy="864870"/>
              </a:xfrm>
              <a:prstGeom prst="line">
                <a:avLst/>
              </a:prstGeom>
              <a:solidFill>
                <a:schemeClr val="bg1"/>
              </a:solidFill>
              <a:ln w="15875" cap="rnd">
                <a:solidFill>
                  <a:srgbClr val="002E35"/>
                </a:solidFill>
                <a:prstDash val="sysDash"/>
                <a:round/>
                <a:headEnd/>
                <a:tailEnd/>
              </a:ln>
            </p:spPr>
          </p:cxnSp>
          <p:cxnSp>
            <p:nvCxnSpPr>
              <p:cNvPr id="279" name="Straight Connector 278">
                <a:extLst>
                  <a:ext uri="{FF2B5EF4-FFF2-40B4-BE49-F238E27FC236}">
                    <a16:creationId xmlns:a16="http://schemas.microsoft.com/office/drawing/2014/main" id="{9DA5E84E-6A0F-404B-AB98-1289D32BB0D3}"/>
                  </a:ext>
                </a:extLst>
              </p:cNvPr>
              <p:cNvCxnSpPr/>
              <p:nvPr/>
            </p:nvCxnSpPr>
            <p:spPr>
              <a:xfrm>
                <a:off x="3808095" y="2228850"/>
                <a:ext cx="0" cy="864870"/>
              </a:xfrm>
              <a:prstGeom prst="line">
                <a:avLst/>
              </a:prstGeom>
              <a:solidFill>
                <a:schemeClr val="bg1"/>
              </a:solidFill>
              <a:ln w="15875" cap="rnd">
                <a:solidFill>
                  <a:srgbClr val="002E35"/>
                </a:solidFill>
                <a:prstDash val="sysDash"/>
                <a:round/>
                <a:headEnd/>
                <a:tailEnd/>
              </a:ln>
            </p:spPr>
          </p:cxnSp>
        </p:grpSp>
        <p:grpSp>
          <p:nvGrpSpPr>
            <p:cNvPr id="272" name="Group 271">
              <a:extLst>
                <a:ext uri="{FF2B5EF4-FFF2-40B4-BE49-F238E27FC236}">
                  <a16:creationId xmlns:a16="http://schemas.microsoft.com/office/drawing/2014/main" id="{772C2DF3-E548-A54F-B71C-0F73CF545F76}"/>
                </a:ext>
              </a:extLst>
            </p:cNvPr>
            <p:cNvGrpSpPr/>
            <p:nvPr/>
          </p:nvGrpSpPr>
          <p:grpSpPr>
            <a:xfrm rot="5400000">
              <a:off x="5035409" y="3034667"/>
              <a:ext cx="288922" cy="868680"/>
              <a:chOff x="3520440" y="2228850"/>
              <a:chExt cx="287655" cy="864870"/>
            </a:xfrm>
          </p:grpSpPr>
          <p:cxnSp>
            <p:nvCxnSpPr>
              <p:cNvPr id="276" name="Straight Connector 275">
                <a:extLst>
                  <a:ext uri="{FF2B5EF4-FFF2-40B4-BE49-F238E27FC236}">
                    <a16:creationId xmlns:a16="http://schemas.microsoft.com/office/drawing/2014/main" id="{26E3D996-E25C-6140-9F84-751FC2B7794F}"/>
                  </a:ext>
                </a:extLst>
              </p:cNvPr>
              <p:cNvCxnSpPr/>
              <p:nvPr/>
            </p:nvCxnSpPr>
            <p:spPr>
              <a:xfrm>
                <a:off x="3520440" y="2228850"/>
                <a:ext cx="0" cy="864870"/>
              </a:xfrm>
              <a:prstGeom prst="line">
                <a:avLst/>
              </a:prstGeom>
              <a:solidFill>
                <a:schemeClr val="bg1"/>
              </a:solidFill>
              <a:ln w="15875" cap="rnd">
                <a:solidFill>
                  <a:srgbClr val="002E35"/>
                </a:solidFill>
                <a:prstDash val="sysDash"/>
                <a:round/>
                <a:headEnd/>
                <a:tailEnd/>
              </a:ln>
            </p:spPr>
          </p:cxnSp>
          <p:cxnSp>
            <p:nvCxnSpPr>
              <p:cNvPr id="277" name="Straight Connector 276">
                <a:extLst>
                  <a:ext uri="{FF2B5EF4-FFF2-40B4-BE49-F238E27FC236}">
                    <a16:creationId xmlns:a16="http://schemas.microsoft.com/office/drawing/2014/main" id="{17C2EC81-D4FF-C94F-9CEA-B0F92C971BE4}"/>
                  </a:ext>
                </a:extLst>
              </p:cNvPr>
              <p:cNvCxnSpPr/>
              <p:nvPr/>
            </p:nvCxnSpPr>
            <p:spPr>
              <a:xfrm>
                <a:off x="3808095" y="2228850"/>
                <a:ext cx="0" cy="864870"/>
              </a:xfrm>
              <a:prstGeom prst="line">
                <a:avLst/>
              </a:prstGeom>
              <a:solidFill>
                <a:schemeClr val="bg1"/>
              </a:solidFill>
              <a:ln w="15875" cap="rnd">
                <a:solidFill>
                  <a:srgbClr val="002E35"/>
                </a:solidFill>
                <a:prstDash val="sysDash"/>
                <a:round/>
                <a:headEnd/>
                <a:tailEnd/>
              </a:ln>
            </p:spPr>
          </p:cxnSp>
        </p:grpSp>
        <p:grpSp>
          <p:nvGrpSpPr>
            <p:cNvPr id="273" name="Group 272">
              <a:extLst>
                <a:ext uri="{FF2B5EF4-FFF2-40B4-BE49-F238E27FC236}">
                  <a16:creationId xmlns:a16="http://schemas.microsoft.com/office/drawing/2014/main" id="{12744F4A-782E-1744-A8FA-CFAC6E908EA9}"/>
                </a:ext>
              </a:extLst>
            </p:cNvPr>
            <p:cNvGrpSpPr>
              <a:grpSpLocks noChangeAspect="1"/>
            </p:cNvGrpSpPr>
            <p:nvPr/>
          </p:nvGrpSpPr>
          <p:grpSpPr>
            <a:xfrm>
              <a:off x="5354993" y="3642794"/>
              <a:ext cx="271059" cy="274320"/>
              <a:chOff x="5758733" y="3472259"/>
              <a:chExt cx="307200" cy="307200"/>
            </a:xfrm>
          </p:grpSpPr>
          <p:sp>
            <p:nvSpPr>
              <p:cNvPr id="274" name="Oval 273">
                <a:extLst>
                  <a:ext uri="{FF2B5EF4-FFF2-40B4-BE49-F238E27FC236}">
                    <a16:creationId xmlns:a16="http://schemas.microsoft.com/office/drawing/2014/main" id="{9BB631D6-F012-BF4C-8CFA-90F0F459DB82}"/>
                  </a:ext>
                </a:extLst>
              </p:cNvPr>
              <p:cNvSpPr/>
              <p:nvPr/>
            </p:nvSpPr>
            <p:spPr>
              <a:xfrm>
                <a:off x="5767098" y="3484793"/>
                <a:ext cx="217333" cy="217333"/>
              </a:xfrm>
              <a:prstGeom prst="ellipse">
                <a:avLst/>
              </a:prstGeom>
              <a:gradFill flip="none" rotWithShape="1">
                <a:gsLst>
                  <a:gs pos="0">
                    <a:srgbClr val="002E35"/>
                  </a:gs>
                  <a:gs pos="21000">
                    <a:srgbClr val="002E35"/>
                  </a:gs>
                  <a:gs pos="65000">
                    <a:schemeClr val="bg1">
                      <a:alpha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2967"/>
                <a:endParaRPr lang="en-US" sz="2880">
                  <a:solidFill>
                    <a:prstClr val="white"/>
                  </a:solidFill>
                  <a:latin typeface="Arial"/>
                </a:endParaRPr>
              </a:p>
            </p:txBody>
          </p:sp>
          <p:pic>
            <p:nvPicPr>
              <p:cNvPr id="275" name="Picture 274">
                <a:extLst>
                  <a:ext uri="{FF2B5EF4-FFF2-40B4-BE49-F238E27FC236}">
                    <a16:creationId xmlns:a16="http://schemas.microsoft.com/office/drawing/2014/main" id="{BDFEE77B-79D8-674A-AB77-19027F3E53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8733" y="3472259"/>
                <a:ext cx="307200" cy="307200"/>
              </a:xfrm>
              <a:prstGeom prst="rect">
                <a:avLst/>
              </a:prstGeom>
            </p:spPr>
          </p:pic>
        </p:grpSp>
      </p:grpSp>
      <p:sp>
        <p:nvSpPr>
          <p:cNvPr id="442" name="Rectangle 441">
            <a:extLst>
              <a:ext uri="{FF2B5EF4-FFF2-40B4-BE49-F238E27FC236}">
                <a16:creationId xmlns:a16="http://schemas.microsoft.com/office/drawing/2014/main" id="{8F389CEE-C91D-EF42-A821-0778C80DB66C}"/>
              </a:ext>
            </a:extLst>
          </p:cNvPr>
          <p:cNvSpPr/>
          <p:nvPr/>
        </p:nvSpPr>
        <p:spPr>
          <a:xfrm>
            <a:off x="5494830" y="1573144"/>
            <a:ext cx="3640740" cy="535531"/>
          </a:xfrm>
          <a:prstGeom prst="rect">
            <a:avLst/>
          </a:prstGeom>
        </p:spPr>
        <p:txBody>
          <a:bodyPr wrap="none">
            <a:spAutoFit/>
          </a:bodyPr>
          <a:lstStyle/>
          <a:p>
            <a:pPr algn="ctr" defTabSz="731484">
              <a:defRPr/>
            </a:pPr>
            <a:r>
              <a:rPr lang="en-US" sz="2880" dirty="0">
                <a:solidFill>
                  <a:srgbClr val="0FA1C9"/>
                </a:solidFill>
                <a:latin typeface="Amazon Ember Light" panose="020B0403020204020204" pitchFamily="34" charset="0"/>
                <a:ea typeface="Amazon Ember Light" panose="020B0403020204020204" pitchFamily="34" charset="0"/>
                <a:cs typeface="Amazon Ember Light" panose="020B0403020204020204" pitchFamily="34" charset="0"/>
              </a:rPr>
              <a:t>Maintain Fleet Health</a:t>
            </a:r>
          </a:p>
        </p:txBody>
      </p:sp>
      <p:sp>
        <p:nvSpPr>
          <p:cNvPr id="443" name="Title 2">
            <a:extLst>
              <a:ext uri="{FF2B5EF4-FFF2-40B4-BE49-F238E27FC236}">
                <a16:creationId xmlns:a16="http://schemas.microsoft.com/office/drawing/2014/main" id="{1880B630-6C99-4F07-ABDF-CE604DE7DC87}"/>
              </a:ext>
            </a:extLst>
          </p:cNvPr>
          <p:cNvSpPr txBox="1">
            <a:spLocks/>
          </p:cNvSpPr>
          <p:nvPr/>
        </p:nvSpPr>
        <p:spPr>
          <a:xfrm>
            <a:off x="2997071" y="523442"/>
            <a:ext cx="9459220" cy="1487806"/>
          </a:xfrm>
          <a:prstGeom prst="rect">
            <a:avLst/>
          </a:prstGeom>
        </p:spPr>
        <p:txBody>
          <a:bodyPr vert="horz" lIns="109728" tIns="54864" rIns="109728" bIns="54864" rtlCol="0" anchor="t">
            <a:noAutofit/>
          </a:bodyPr>
          <a:lstStyle>
            <a:lvl1pPr algn="l" defTabSz="609585" rtl="0" eaLnBrk="1" latinLnBrk="0" hangingPunct="1">
              <a:spcBef>
                <a:spcPct val="0"/>
              </a:spcBef>
              <a:buNone/>
              <a:defRPr sz="3733" b="1" i="0" kern="1200">
                <a:solidFill>
                  <a:srgbClr val="002E36"/>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3840" b="0" dirty="0">
                <a:latin typeface="Amazon Ember Light" panose="020B0403020204020204" pitchFamily="34" charset="0"/>
                <a:ea typeface="Amazon Ember Light" panose="020B0403020204020204" pitchFamily="34" charset="0"/>
                <a:cs typeface="Amazon Ember Light" panose="020B0403020204020204" pitchFamily="34" charset="0"/>
              </a:rPr>
              <a:t>AWS IoT Device Management</a:t>
            </a:r>
          </a:p>
        </p:txBody>
      </p:sp>
      <p:grpSp>
        <p:nvGrpSpPr>
          <p:cNvPr id="444" name="Group 443">
            <a:extLst>
              <a:ext uri="{FF2B5EF4-FFF2-40B4-BE49-F238E27FC236}">
                <a16:creationId xmlns:a16="http://schemas.microsoft.com/office/drawing/2014/main" id="{46BA9794-0B45-E342-A8BE-5FAFA8887D7B}"/>
              </a:ext>
            </a:extLst>
          </p:cNvPr>
          <p:cNvGrpSpPr/>
          <p:nvPr/>
        </p:nvGrpSpPr>
        <p:grpSpPr>
          <a:xfrm>
            <a:off x="3091900" y="3646296"/>
            <a:ext cx="966660" cy="1220945"/>
            <a:chOff x="6134100" y="3312206"/>
            <a:chExt cx="909223" cy="1148397"/>
          </a:xfrm>
        </p:grpSpPr>
        <p:sp>
          <p:nvSpPr>
            <p:cNvPr id="445" name="Rectangle 444">
              <a:extLst>
                <a:ext uri="{FF2B5EF4-FFF2-40B4-BE49-F238E27FC236}">
                  <a16:creationId xmlns:a16="http://schemas.microsoft.com/office/drawing/2014/main" id="{06CD7599-CABA-F54B-BE7A-2B5710691EBE}"/>
                </a:ext>
              </a:extLst>
            </p:cNvPr>
            <p:cNvSpPr/>
            <p:nvPr/>
          </p:nvSpPr>
          <p:spPr>
            <a:xfrm>
              <a:off x="6134100" y="3882972"/>
              <a:ext cx="909223" cy="5515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42" dirty="0"/>
            </a:p>
          </p:txBody>
        </p:sp>
        <p:sp>
          <p:nvSpPr>
            <p:cNvPr id="446" name="Freeform: Shape 144">
              <a:extLst>
                <a:ext uri="{FF2B5EF4-FFF2-40B4-BE49-F238E27FC236}">
                  <a16:creationId xmlns:a16="http://schemas.microsoft.com/office/drawing/2014/main" id="{D0BA252C-BEC6-3840-8056-01B0B011AB0F}"/>
                </a:ext>
              </a:extLst>
            </p:cNvPr>
            <p:cNvSpPr>
              <a:spLocks/>
            </p:cNvSpPr>
            <p:nvPr/>
          </p:nvSpPr>
          <p:spPr bwMode="auto">
            <a:xfrm>
              <a:off x="6148459" y="3312206"/>
              <a:ext cx="759319" cy="1148397"/>
            </a:xfrm>
            <a:custGeom>
              <a:avLst/>
              <a:gdLst>
                <a:gd name="connsiteX0" fmla="*/ 0 w 245802"/>
                <a:gd name="connsiteY0" fmla="*/ 0 h 371752"/>
                <a:gd name="connsiteX1" fmla="*/ 191832 w 245802"/>
                <a:gd name="connsiteY1" fmla="*/ 0 h 371752"/>
                <a:gd name="connsiteX2" fmla="*/ 245802 w 245802"/>
                <a:gd name="connsiteY2" fmla="*/ 54329 h 371752"/>
                <a:gd name="connsiteX3" fmla="*/ 3129 w 245802"/>
                <a:gd name="connsiteY3" fmla="*/ 371752 h 371752"/>
                <a:gd name="connsiteX4" fmla="*/ 0 w 245802"/>
                <a:gd name="connsiteY4" fmla="*/ 371752 h 371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02" h="371752">
                  <a:moveTo>
                    <a:pt x="0" y="0"/>
                  </a:moveTo>
                  <a:lnTo>
                    <a:pt x="191832" y="0"/>
                  </a:lnTo>
                  <a:lnTo>
                    <a:pt x="245802" y="54329"/>
                  </a:lnTo>
                  <a:lnTo>
                    <a:pt x="3129" y="371752"/>
                  </a:lnTo>
                  <a:lnTo>
                    <a:pt x="0" y="371752"/>
                  </a:lnTo>
                  <a:close/>
                </a:path>
              </a:pathLst>
            </a:custGeom>
            <a:solidFill>
              <a:srgbClr val="0FA1C9"/>
            </a:solidFill>
            <a:ln w="15875" cap="rnd">
              <a:noFill/>
              <a:prstDash val="solid"/>
              <a:round/>
              <a:headEnd/>
              <a:tailEnd/>
            </a:ln>
          </p:spPr>
          <p:txBody>
            <a:bodyPr vert="horz" wrap="square" lIns="109728" tIns="54864" rIns="109728" bIns="54864" numCol="1" anchor="t" anchorCtr="0" compatLnSpc="1">
              <a:prstTxWarp prst="textNoShape">
                <a:avLst/>
              </a:prstTxWarp>
              <a:noAutofit/>
            </a:bodyPr>
            <a:lstStyle/>
            <a:p>
              <a:endParaRPr lang="en-US" sz="2542">
                <a:solidFill>
                  <a:srgbClr val="474746"/>
                </a:solidFill>
              </a:endParaRPr>
            </a:p>
          </p:txBody>
        </p:sp>
        <p:sp>
          <p:nvSpPr>
            <p:cNvPr id="447" name="Freeform 59">
              <a:extLst>
                <a:ext uri="{FF2B5EF4-FFF2-40B4-BE49-F238E27FC236}">
                  <a16:creationId xmlns:a16="http://schemas.microsoft.com/office/drawing/2014/main" id="{D1D370B5-5AC0-EE49-B6C6-9215AE1950BB}"/>
                </a:ext>
              </a:extLst>
            </p:cNvPr>
            <p:cNvSpPr>
              <a:spLocks/>
            </p:cNvSpPr>
            <p:nvPr/>
          </p:nvSpPr>
          <p:spPr bwMode="auto">
            <a:xfrm>
              <a:off x="6741768" y="3316623"/>
              <a:ext cx="289671" cy="288101"/>
            </a:xfrm>
            <a:custGeom>
              <a:avLst/>
              <a:gdLst>
                <a:gd name="T0" fmla="*/ 0 w 157"/>
                <a:gd name="T1" fmla="*/ 0 h 146"/>
                <a:gd name="T2" fmla="*/ 0 w 157"/>
                <a:gd name="T3" fmla="*/ 146 h 146"/>
                <a:gd name="T4" fmla="*/ 157 w 157"/>
                <a:gd name="T5" fmla="*/ 146 h 146"/>
              </a:gdLst>
              <a:ahLst/>
              <a:cxnLst>
                <a:cxn ang="0">
                  <a:pos x="T0" y="T1"/>
                </a:cxn>
                <a:cxn ang="0">
                  <a:pos x="T2" y="T3"/>
                </a:cxn>
                <a:cxn ang="0">
                  <a:pos x="T4" y="T5"/>
                </a:cxn>
              </a:cxnLst>
              <a:rect l="0" t="0" r="r" b="b"/>
              <a:pathLst>
                <a:path w="157" h="146">
                  <a:moveTo>
                    <a:pt x="0" y="0"/>
                  </a:moveTo>
                  <a:lnTo>
                    <a:pt x="0" y="146"/>
                  </a:lnTo>
                  <a:lnTo>
                    <a:pt x="157" y="146"/>
                  </a:lnTo>
                </a:path>
              </a:pathLst>
            </a:custGeom>
            <a:solidFill>
              <a:srgbClr val="CDECF4"/>
            </a:solidFill>
            <a:ln w="15875" cap="rnd">
              <a:solidFill>
                <a:schemeClr val="tx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a:solidFill>
                  <a:srgbClr val="474746"/>
                </a:solidFill>
              </a:endParaRPr>
            </a:p>
          </p:txBody>
        </p:sp>
        <p:cxnSp>
          <p:nvCxnSpPr>
            <p:cNvPr id="448" name="Straight Connector 447">
              <a:extLst>
                <a:ext uri="{FF2B5EF4-FFF2-40B4-BE49-F238E27FC236}">
                  <a16:creationId xmlns:a16="http://schemas.microsoft.com/office/drawing/2014/main" id="{7A1171FA-1FFB-2345-A7DE-0B6E0B733AD5}"/>
                </a:ext>
              </a:extLst>
            </p:cNvPr>
            <p:cNvCxnSpPr>
              <a:cxnSpLocks/>
            </p:cNvCxnSpPr>
            <p:nvPr/>
          </p:nvCxnSpPr>
          <p:spPr>
            <a:xfrm>
              <a:off x="6247588" y="3465689"/>
              <a:ext cx="345822" cy="0"/>
            </a:xfrm>
            <a:prstGeom prst="line">
              <a:avLst/>
            </a:prstGeom>
            <a:noFill/>
            <a:ln w="15875" cap="rnd">
              <a:solidFill>
                <a:schemeClr val="tx1"/>
              </a:solidFill>
              <a:prstDash val="solid"/>
              <a:round/>
              <a:headEnd/>
              <a:tailEnd/>
            </a:ln>
          </p:spPr>
        </p:cxnSp>
        <p:cxnSp>
          <p:nvCxnSpPr>
            <p:cNvPr id="449" name="Straight Connector 448">
              <a:extLst>
                <a:ext uri="{FF2B5EF4-FFF2-40B4-BE49-F238E27FC236}">
                  <a16:creationId xmlns:a16="http://schemas.microsoft.com/office/drawing/2014/main" id="{8E04CC72-290E-434C-9256-609BD53208D6}"/>
                </a:ext>
              </a:extLst>
            </p:cNvPr>
            <p:cNvCxnSpPr>
              <a:cxnSpLocks/>
            </p:cNvCxnSpPr>
            <p:nvPr/>
          </p:nvCxnSpPr>
          <p:spPr>
            <a:xfrm>
              <a:off x="6247588" y="3529874"/>
              <a:ext cx="345822" cy="0"/>
            </a:xfrm>
            <a:prstGeom prst="line">
              <a:avLst/>
            </a:prstGeom>
            <a:noFill/>
            <a:ln w="15875" cap="rnd">
              <a:solidFill>
                <a:schemeClr val="tx1"/>
              </a:solidFill>
              <a:prstDash val="solid"/>
              <a:round/>
              <a:headEnd/>
              <a:tailEnd/>
            </a:ln>
          </p:spPr>
        </p:cxnSp>
        <p:sp>
          <p:nvSpPr>
            <p:cNvPr id="450" name="Freeform 58">
              <a:extLst>
                <a:ext uri="{FF2B5EF4-FFF2-40B4-BE49-F238E27FC236}">
                  <a16:creationId xmlns:a16="http://schemas.microsoft.com/office/drawing/2014/main" id="{140657E3-9B87-274B-905B-C4D4C1A23C54}"/>
                </a:ext>
              </a:extLst>
            </p:cNvPr>
            <p:cNvSpPr>
              <a:spLocks/>
            </p:cNvSpPr>
            <p:nvPr/>
          </p:nvSpPr>
          <p:spPr bwMode="auto">
            <a:xfrm>
              <a:off x="6148459" y="3312206"/>
              <a:ext cx="883086" cy="1148397"/>
            </a:xfrm>
            <a:custGeom>
              <a:avLst/>
              <a:gdLst>
                <a:gd name="T0" fmla="*/ 456 w 456"/>
                <a:gd name="T1" fmla="*/ 151 h 593"/>
                <a:gd name="T2" fmla="*/ 306 w 456"/>
                <a:gd name="T3" fmla="*/ 0 h 593"/>
                <a:gd name="T4" fmla="*/ 0 w 456"/>
                <a:gd name="T5" fmla="*/ 0 h 593"/>
                <a:gd name="T6" fmla="*/ 0 w 456"/>
                <a:gd name="T7" fmla="*/ 593 h 593"/>
                <a:gd name="T8" fmla="*/ 456 w 456"/>
                <a:gd name="T9" fmla="*/ 593 h 593"/>
                <a:gd name="T10" fmla="*/ 456 w 456"/>
                <a:gd name="T11" fmla="*/ 151 h 593"/>
              </a:gdLst>
              <a:ahLst/>
              <a:cxnLst>
                <a:cxn ang="0">
                  <a:pos x="T0" y="T1"/>
                </a:cxn>
                <a:cxn ang="0">
                  <a:pos x="T2" y="T3"/>
                </a:cxn>
                <a:cxn ang="0">
                  <a:pos x="T4" y="T5"/>
                </a:cxn>
                <a:cxn ang="0">
                  <a:pos x="T6" y="T7"/>
                </a:cxn>
                <a:cxn ang="0">
                  <a:pos x="T8" y="T9"/>
                </a:cxn>
                <a:cxn ang="0">
                  <a:pos x="T10" y="T11"/>
                </a:cxn>
              </a:cxnLst>
              <a:rect l="0" t="0" r="r" b="b"/>
              <a:pathLst>
                <a:path w="456" h="593">
                  <a:moveTo>
                    <a:pt x="456" y="151"/>
                  </a:moveTo>
                  <a:lnTo>
                    <a:pt x="306" y="0"/>
                  </a:lnTo>
                  <a:lnTo>
                    <a:pt x="0" y="0"/>
                  </a:lnTo>
                  <a:lnTo>
                    <a:pt x="0" y="593"/>
                  </a:lnTo>
                  <a:lnTo>
                    <a:pt x="456" y="593"/>
                  </a:lnTo>
                  <a:lnTo>
                    <a:pt x="456" y="151"/>
                  </a:lnTo>
                  <a:close/>
                </a:path>
              </a:pathLst>
            </a:custGeom>
            <a:noFill/>
            <a:ln w="15875" cap="rnd">
              <a:solidFill>
                <a:schemeClr val="tx1"/>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a:solidFill>
                  <a:srgbClr val="474746"/>
                </a:solidFill>
              </a:endParaRPr>
            </a:p>
          </p:txBody>
        </p:sp>
        <p:sp>
          <p:nvSpPr>
            <p:cNvPr id="451" name="Rectangle 450">
              <a:extLst>
                <a:ext uri="{FF2B5EF4-FFF2-40B4-BE49-F238E27FC236}">
                  <a16:creationId xmlns:a16="http://schemas.microsoft.com/office/drawing/2014/main" id="{3032148E-BEA7-2943-85C7-33406F3A6290}"/>
                </a:ext>
              </a:extLst>
            </p:cNvPr>
            <p:cNvSpPr/>
            <p:nvPr/>
          </p:nvSpPr>
          <p:spPr>
            <a:xfrm>
              <a:off x="6247585" y="3646922"/>
              <a:ext cx="76990" cy="80143"/>
            </a:xfrm>
            <a:prstGeom prst="rect">
              <a:avLst/>
            </a:prstGeom>
            <a:solidFill>
              <a:schemeClr val="bg1"/>
            </a:solidFill>
            <a:ln w="15875" cap="rnd">
              <a:solidFill>
                <a:schemeClr val="tx1"/>
              </a:solidFill>
              <a:prstDash val="solid"/>
              <a:round/>
              <a:headEnd/>
              <a:tailEnd/>
            </a:ln>
          </p:spPr>
          <p:txBody>
            <a:bodyPr rtlCol="0" anchor="ctr"/>
            <a:lstStyle/>
            <a:p>
              <a:pPr algn="ctr"/>
              <a:endParaRPr lang="en-US" sz="2542" dirty="0"/>
            </a:p>
          </p:txBody>
        </p:sp>
        <p:sp>
          <p:nvSpPr>
            <p:cNvPr id="452" name="Rectangle 451">
              <a:extLst>
                <a:ext uri="{FF2B5EF4-FFF2-40B4-BE49-F238E27FC236}">
                  <a16:creationId xmlns:a16="http://schemas.microsoft.com/office/drawing/2014/main" id="{7A87459B-5212-994F-B1BD-C0DA7662EECC}"/>
                </a:ext>
              </a:extLst>
            </p:cNvPr>
            <p:cNvSpPr/>
            <p:nvPr/>
          </p:nvSpPr>
          <p:spPr>
            <a:xfrm>
              <a:off x="6247585" y="3805978"/>
              <a:ext cx="76990" cy="80143"/>
            </a:xfrm>
            <a:prstGeom prst="rect">
              <a:avLst/>
            </a:prstGeom>
            <a:solidFill>
              <a:schemeClr val="bg1"/>
            </a:solidFill>
            <a:ln w="15875" cap="rnd">
              <a:solidFill>
                <a:schemeClr val="tx1"/>
              </a:solidFill>
              <a:prstDash val="solid"/>
              <a:round/>
              <a:headEnd/>
              <a:tailEnd/>
            </a:ln>
          </p:spPr>
          <p:txBody>
            <a:bodyPr rtlCol="0" anchor="ctr"/>
            <a:lstStyle/>
            <a:p>
              <a:pPr algn="ctr"/>
              <a:endParaRPr lang="en-US" sz="2542" dirty="0"/>
            </a:p>
          </p:txBody>
        </p:sp>
        <p:sp>
          <p:nvSpPr>
            <p:cNvPr id="453" name="Rectangle 452">
              <a:extLst>
                <a:ext uri="{FF2B5EF4-FFF2-40B4-BE49-F238E27FC236}">
                  <a16:creationId xmlns:a16="http://schemas.microsoft.com/office/drawing/2014/main" id="{C15186BE-9064-F84A-85C1-C075D863BFBF}"/>
                </a:ext>
              </a:extLst>
            </p:cNvPr>
            <p:cNvSpPr/>
            <p:nvPr/>
          </p:nvSpPr>
          <p:spPr>
            <a:xfrm>
              <a:off x="6247585" y="3965034"/>
              <a:ext cx="76990" cy="80143"/>
            </a:xfrm>
            <a:prstGeom prst="rect">
              <a:avLst/>
            </a:prstGeom>
            <a:solidFill>
              <a:schemeClr val="bg1"/>
            </a:solidFill>
            <a:ln w="15875" cap="rnd">
              <a:solidFill>
                <a:schemeClr val="tx1"/>
              </a:solidFill>
              <a:prstDash val="solid"/>
              <a:round/>
              <a:headEnd/>
              <a:tailEnd/>
            </a:ln>
          </p:spPr>
          <p:txBody>
            <a:bodyPr rtlCol="0" anchor="ctr"/>
            <a:lstStyle/>
            <a:p>
              <a:pPr algn="ctr"/>
              <a:endParaRPr lang="en-US" sz="2542" dirty="0"/>
            </a:p>
          </p:txBody>
        </p:sp>
        <p:sp>
          <p:nvSpPr>
            <p:cNvPr id="454" name="Rectangle 453">
              <a:extLst>
                <a:ext uri="{FF2B5EF4-FFF2-40B4-BE49-F238E27FC236}">
                  <a16:creationId xmlns:a16="http://schemas.microsoft.com/office/drawing/2014/main" id="{2D774C4A-B602-2D45-8DC4-8FFCFC4C04D5}"/>
                </a:ext>
              </a:extLst>
            </p:cNvPr>
            <p:cNvSpPr/>
            <p:nvPr/>
          </p:nvSpPr>
          <p:spPr>
            <a:xfrm>
              <a:off x="6247585" y="4124090"/>
              <a:ext cx="76990" cy="80143"/>
            </a:xfrm>
            <a:prstGeom prst="rect">
              <a:avLst/>
            </a:prstGeom>
            <a:solidFill>
              <a:schemeClr val="bg1"/>
            </a:solidFill>
            <a:ln w="15875" cap="rnd">
              <a:solidFill>
                <a:schemeClr val="tx1"/>
              </a:solidFill>
              <a:prstDash val="solid"/>
              <a:round/>
              <a:headEnd/>
              <a:tailEnd/>
            </a:ln>
          </p:spPr>
          <p:txBody>
            <a:bodyPr rtlCol="0" anchor="ctr"/>
            <a:lstStyle/>
            <a:p>
              <a:pPr algn="ctr"/>
              <a:endParaRPr lang="en-US" sz="2542" dirty="0"/>
            </a:p>
          </p:txBody>
        </p:sp>
        <p:sp>
          <p:nvSpPr>
            <p:cNvPr id="455" name="Rectangle 454">
              <a:extLst>
                <a:ext uri="{FF2B5EF4-FFF2-40B4-BE49-F238E27FC236}">
                  <a16:creationId xmlns:a16="http://schemas.microsoft.com/office/drawing/2014/main" id="{80910D54-5F0F-C541-A5F1-05CC3F812574}"/>
                </a:ext>
              </a:extLst>
            </p:cNvPr>
            <p:cNvSpPr/>
            <p:nvPr/>
          </p:nvSpPr>
          <p:spPr>
            <a:xfrm>
              <a:off x="6247585" y="4283144"/>
              <a:ext cx="76990" cy="80143"/>
            </a:xfrm>
            <a:prstGeom prst="rect">
              <a:avLst/>
            </a:prstGeom>
            <a:solidFill>
              <a:schemeClr val="bg1"/>
            </a:solidFill>
            <a:ln w="15875" cap="rnd">
              <a:solidFill>
                <a:schemeClr val="tx1"/>
              </a:solidFill>
              <a:prstDash val="solid"/>
              <a:round/>
              <a:headEnd/>
              <a:tailEnd/>
            </a:ln>
          </p:spPr>
          <p:txBody>
            <a:bodyPr rtlCol="0" anchor="ctr"/>
            <a:lstStyle/>
            <a:p>
              <a:pPr algn="ctr"/>
              <a:endParaRPr lang="en-US" sz="2542" dirty="0"/>
            </a:p>
          </p:txBody>
        </p:sp>
        <p:cxnSp>
          <p:nvCxnSpPr>
            <p:cNvPr id="456" name="Straight Connector 455">
              <a:extLst>
                <a:ext uri="{FF2B5EF4-FFF2-40B4-BE49-F238E27FC236}">
                  <a16:creationId xmlns:a16="http://schemas.microsoft.com/office/drawing/2014/main" id="{9729E92B-2763-DD42-995D-9E57D8C1BFCE}"/>
                </a:ext>
              </a:extLst>
            </p:cNvPr>
            <p:cNvCxnSpPr>
              <a:cxnSpLocks/>
            </p:cNvCxnSpPr>
            <p:nvPr/>
          </p:nvCxnSpPr>
          <p:spPr>
            <a:xfrm>
              <a:off x="6377762" y="3686993"/>
              <a:ext cx="568343" cy="0"/>
            </a:xfrm>
            <a:prstGeom prst="line">
              <a:avLst/>
            </a:prstGeom>
            <a:noFill/>
            <a:ln w="15875" cap="rnd">
              <a:solidFill>
                <a:schemeClr val="tx1"/>
              </a:solidFill>
              <a:prstDash val="solid"/>
              <a:round/>
              <a:headEnd/>
              <a:tailEnd/>
            </a:ln>
          </p:spPr>
        </p:cxnSp>
        <p:cxnSp>
          <p:nvCxnSpPr>
            <p:cNvPr id="457" name="Straight Connector 456">
              <a:extLst>
                <a:ext uri="{FF2B5EF4-FFF2-40B4-BE49-F238E27FC236}">
                  <a16:creationId xmlns:a16="http://schemas.microsoft.com/office/drawing/2014/main" id="{B3B1B48E-ED9B-C643-BA77-EBB517064107}"/>
                </a:ext>
              </a:extLst>
            </p:cNvPr>
            <p:cNvCxnSpPr>
              <a:cxnSpLocks/>
            </p:cNvCxnSpPr>
            <p:nvPr/>
          </p:nvCxnSpPr>
          <p:spPr>
            <a:xfrm>
              <a:off x="6377762" y="3846049"/>
              <a:ext cx="568343" cy="0"/>
            </a:xfrm>
            <a:prstGeom prst="line">
              <a:avLst/>
            </a:prstGeom>
            <a:noFill/>
            <a:ln w="15875" cap="rnd">
              <a:solidFill>
                <a:schemeClr val="tx1"/>
              </a:solidFill>
              <a:prstDash val="solid"/>
              <a:round/>
              <a:headEnd/>
              <a:tailEnd/>
            </a:ln>
          </p:spPr>
        </p:cxnSp>
        <p:cxnSp>
          <p:nvCxnSpPr>
            <p:cNvPr id="458" name="Straight Connector 457">
              <a:extLst>
                <a:ext uri="{FF2B5EF4-FFF2-40B4-BE49-F238E27FC236}">
                  <a16:creationId xmlns:a16="http://schemas.microsoft.com/office/drawing/2014/main" id="{EAD1CB9C-403D-A843-AAEC-718BB0B6F426}"/>
                </a:ext>
              </a:extLst>
            </p:cNvPr>
            <p:cNvCxnSpPr>
              <a:cxnSpLocks/>
            </p:cNvCxnSpPr>
            <p:nvPr/>
          </p:nvCxnSpPr>
          <p:spPr>
            <a:xfrm>
              <a:off x="6377762" y="4000567"/>
              <a:ext cx="568343" cy="0"/>
            </a:xfrm>
            <a:prstGeom prst="line">
              <a:avLst/>
            </a:prstGeom>
            <a:noFill/>
            <a:ln w="15875" cap="rnd">
              <a:solidFill>
                <a:schemeClr val="tx1"/>
              </a:solidFill>
              <a:prstDash val="solid"/>
              <a:round/>
              <a:headEnd/>
              <a:tailEnd/>
            </a:ln>
          </p:spPr>
        </p:cxnSp>
        <p:cxnSp>
          <p:nvCxnSpPr>
            <p:cNvPr id="459" name="Straight Connector 458">
              <a:extLst>
                <a:ext uri="{FF2B5EF4-FFF2-40B4-BE49-F238E27FC236}">
                  <a16:creationId xmlns:a16="http://schemas.microsoft.com/office/drawing/2014/main" id="{06686BC5-60DB-FE46-928D-3CC359E08323}"/>
                </a:ext>
              </a:extLst>
            </p:cNvPr>
            <p:cNvCxnSpPr>
              <a:cxnSpLocks/>
            </p:cNvCxnSpPr>
            <p:nvPr/>
          </p:nvCxnSpPr>
          <p:spPr>
            <a:xfrm>
              <a:off x="6377762" y="4164161"/>
              <a:ext cx="568343" cy="0"/>
            </a:xfrm>
            <a:prstGeom prst="line">
              <a:avLst/>
            </a:prstGeom>
            <a:noFill/>
            <a:ln w="15875" cap="rnd">
              <a:solidFill>
                <a:schemeClr val="tx1"/>
              </a:solidFill>
              <a:prstDash val="solid"/>
              <a:round/>
              <a:headEnd/>
              <a:tailEnd/>
            </a:ln>
          </p:spPr>
        </p:cxnSp>
        <p:cxnSp>
          <p:nvCxnSpPr>
            <p:cNvPr id="460" name="Straight Connector 459">
              <a:extLst>
                <a:ext uri="{FF2B5EF4-FFF2-40B4-BE49-F238E27FC236}">
                  <a16:creationId xmlns:a16="http://schemas.microsoft.com/office/drawing/2014/main" id="{44DB517B-133B-E54B-8238-A09869C7971F}"/>
                </a:ext>
              </a:extLst>
            </p:cNvPr>
            <p:cNvCxnSpPr>
              <a:cxnSpLocks/>
            </p:cNvCxnSpPr>
            <p:nvPr/>
          </p:nvCxnSpPr>
          <p:spPr>
            <a:xfrm>
              <a:off x="6377762" y="4323215"/>
              <a:ext cx="568343" cy="0"/>
            </a:xfrm>
            <a:prstGeom prst="line">
              <a:avLst/>
            </a:prstGeom>
            <a:noFill/>
            <a:ln w="15875" cap="rnd">
              <a:solidFill>
                <a:schemeClr val="tx1"/>
              </a:solidFill>
              <a:prstDash val="solid"/>
              <a:round/>
              <a:headEnd/>
              <a:tailEnd/>
            </a:ln>
          </p:spPr>
        </p:cxnSp>
      </p:grpSp>
      <p:grpSp>
        <p:nvGrpSpPr>
          <p:cNvPr id="461" name="Group 460">
            <a:extLst>
              <a:ext uri="{FF2B5EF4-FFF2-40B4-BE49-F238E27FC236}">
                <a16:creationId xmlns:a16="http://schemas.microsoft.com/office/drawing/2014/main" id="{FF541B53-E846-7B4F-B13E-A96C063AB2F5}"/>
              </a:ext>
            </a:extLst>
          </p:cNvPr>
          <p:cNvGrpSpPr>
            <a:grpSpLocks noChangeAspect="1"/>
          </p:cNvGrpSpPr>
          <p:nvPr/>
        </p:nvGrpSpPr>
        <p:grpSpPr>
          <a:xfrm>
            <a:off x="3054911" y="397945"/>
            <a:ext cx="774943" cy="867263"/>
            <a:chOff x="3719580" y="1867476"/>
            <a:chExt cx="457782" cy="512318"/>
          </a:xfrm>
        </p:grpSpPr>
        <p:grpSp>
          <p:nvGrpSpPr>
            <p:cNvPr id="462" name="Group 461">
              <a:extLst>
                <a:ext uri="{FF2B5EF4-FFF2-40B4-BE49-F238E27FC236}">
                  <a16:creationId xmlns:a16="http://schemas.microsoft.com/office/drawing/2014/main" id="{12624814-E11B-0241-AD1D-E308FF47F47B}"/>
                </a:ext>
              </a:extLst>
            </p:cNvPr>
            <p:cNvGrpSpPr/>
            <p:nvPr/>
          </p:nvGrpSpPr>
          <p:grpSpPr>
            <a:xfrm>
              <a:off x="3797810" y="1976198"/>
              <a:ext cx="301322" cy="294875"/>
              <a:chOff x="18347055" y="1391945"/>
              <a:chExt cx="3628370" cy="3550757"/>
            </a:xfrm>
            <a:solidFill>
              <a:schemeClr val="bg1"/>
            </a:solidFill>
          </p:grpSpPr>
          <p:sp>
            <p:nvSpPr>
              <p:cNvPr id="464" name="Oval 12">
                <a:extLst>
                  <a:ext uri="{FF2B5EF4-FFF2-40B4-BE49-F238E27FC236}">
                    <a16:creationId xmlns:a16="http://schemas.microsoft.com/office/drawing/2014/main" id="{8CB140F7-9344-3F42-9C95-165CD5C78DD9}"/>
                  </a:ext>
                </a:extLst>
              </p:cNvPr>
              <p:cNvSpPr>
                <a:spLocks noChangeArrowheads="1"/>
              </p:cNvSpPr>
              <p:nvPr/>
            </p:nvSpPr>
            <p:spPr bwMode="auto">
              <a:xfrm>
                <a:off x="18722880" y="1711997"/>
                <a:ext cx="2870069" cy="2847990"/>
              </a:xfrm>
              <a:prstGeom prst="ellipse">
                <a:avLst/>
              </a:prstGeom>
              <a:grpFill/>
              <a:ln w="15875" cap="rnd">
                <a:solidFill>
                  <a:srgbClr val="049FC7"/>
                </a:solidFill>
                <a:round/>
                <a:headEnd/>
                <a:tailEnd/>
              </a:ln>
            </p:spPr>
            <p:txBody>
              <a:bodyPr vert="horz" wrap="square" lIns="109728" tIns="54864" rIns="109728" bIns="54864" numCol="1" anchor="t" anchorCtr="0" compatLnSpc="1">
                <a:prstTxWarp prst="textNoShape">
                  <a:avLst/>
                </a:prstTxWarp>
              </a:bodyPr>
              <a:lstStyle/>
              <a:p>
                <a:endParaRPr lang="en-US" sz="2542"/>
              </a:p>
            </p:txBody>
          </p:sp>
          <p:sp>
            <p:nvSpPr>
              <p:cNvPr id="465" name="Freeform 464">
                <a:extLst>
                  <a:ext uri="{FF2B5EF4-FFF2-40B4-BE49-F238E27FC236}">
                    <a16:creationId xmlns:a16="http://schemas.microsoft.com/office/drawing/2014/main" id="{1E01C779-BFD2-F248-AC71-CA021FF0D6A4}"/>
                  </a:ext>
                </a:extLst>
              </p:cNvPr>
              <p:cNvSpPr>
                <a:spLocks/>
              </p:cNvSpPr>
              <p:nvPr/>
            </p:nvSpPr>
            <p:spPr bwMode="auto">
              <a:xfrm>
                <a:off x="18793325" y="3157622"/>
                <a:ext cx="905476" cy="1785080"/>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5875" cap="rnd">
                <a:solidFill>
                  <a:srgbClr val="049FC7"/>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466" name="Freeform 465">
                <a:extLst>
                  <a:ext uri="{FF2B5EF4-FFF2-40B4-BE49-F238E27FC236}">
                    <a16:creationId xmlns:a16="http://schemas.microsoft.com/office/drawing/2014/main" id="{D770A1E0-7B1F-3F4A-9A08-03E83B28007E}"/>
                  </a:ext>
                </a:extLst>
              </p:cNvPr>
              <p:cNvSpPr>
                <a:spLocks/>
              </p:cNvSpPr>
              <p:nvPr/>
            </p:nvSpPr>
            <p:spPr bwMode="auto">
              <a:xfrm>
                <a:off x="20630147" y="3157622"/>
                <a:ext cx="931347" cy="1785080"/>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5875" cap="rnd">
                <a:solidFill>
                  <a:srgbClr val="049FC7"/>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467" name="Line 8">
                <a:extLst>
                  <a:ext uri="{FF2B5EF4-FFF2-40B4-BE49-F238E27FC236}">
                    <a16:creationId xmlns:a16="http://schemas.microsoft.com/office/drawing/2014/main" id="{7E278287-3E10-C840-B5F7-D7AAAD5255E7}"/>
                  </a:ext>
                </a:extLst>
              </p:cNvPr>
              <p:cNvSpPr>
                <a:spLocks noChangeShapeType="1"/>
              </p:cNvSpPr>
              <p:nvPr/>
            </p:nvSpPr>
            <p:spPr bwMode="auto">
              <a:xfrm>
                <a:off x="20164474" y="1805877"/>
                <a:ext cx="0" cy="3136825"/>
              </a:xfrm>
              <a:prstGeom prst="line">
                <a:avLst/>
              </a:prstGeom>
              <a:grpFill/>
              <a:ln w="15875" cap="rnd">
                <a:solidFill>
                  <a:srgbClr val="049FC7"/>
                </a:solidFill>
                <a:prstDash val="solid"/>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468" name="Oval 467">
                <a:extLst>
                  <a:ext uri="{FF2B5EF4-FFF2-40B4-BE49-F238E27FC236}">
                    <a16:creationId xmlns:a16="http://schemas.microsoft.com/office/drawing/2014/main" id="{76CDA732-6B09-C54A-9341-E6AED93DF9E4}"/>
                  </a:ext>
                </a:extLst>
              </p:cNvPr>
              <p:cNvSpPr>
                <a:spLocks noChangeArrowheads="1"/>
              </p:cNvSpPr>
              <p:nvPr/>
            </p:nvSpPr>
            <p:spPr bwMode="auto">
              <a:xfrm>
                <a:off x="18347055" y="2737223"/>
                <a:ext cx="860202" cy="834331"/>
              </a:xfrm>
              <a:prstGeom prst="ellipse">
                <a:avLst/>
              </a:prstGeom>
              <a:grpFill/>
              <a:ln w="15875" cap="rnd">
                <a:solidFill>
                  <a:srgbClr val="049FC7"/>
                </a:solidFill>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469" name="Oval 12">
                <a:extLst>
                  <a:ext uri="{FF2B5EF4-FFF2-40B4-BE49-F238E27FC236}">
                    <a16:creationId xmlns:a16="http://schemas.microsoft.com/office/drawing/2014/main" id="{C838CD13-009F-7447-9F78-05A9B476EB9A}"/>
                  </a:ext>
                </a:extLst>
              </p:cNvPr>
              <p:cNvSpPr>
                <a:spLocks noChangeArrowheads="1"/>
              </p:cNvSpPr>
              <p:nvPr/>
            </p:nvSpPr>
            <p:spPr bwMode="auto">
              <a:xfrm>
                <a:off x="19744075" y="1391945"/>
                <a:ext cx="840799" cy="834331"/>
              </a:xfrm>
              <a:prstGeom prst="ellipse">
                <a:avLst/>
              </a:prstGeom>
              <a:grpFill/>
              <a:ln w="15875" cap="rnd">
                <a:solidFill>
                  <a:schemeClr val="tx1"/>
                </a:solidFill>
                <a:round/>
                <a:headEnd/>
                <a:tailEnd/>
              </a:ln>
            </p:spPr>
            <p:txBody>
              <a:bodyPr vert="horz" wrap="square" lIns="109728" tIns="54864" rIns="109728" bIns="54864" numCol="1" anchor="t" anchorCtr="0" compatLnSpc="1">
                <a:prstTxWarp prst="textNoShape">
                  <a:avLst/>
                </a:prstTxWarp>
              </a:bodyPr>
              <a:lstStyle/>
              <a:p>
                <a:endParaRPr lang="en-US" sz="2542"/>
              </a:p>
            </p:txBody>
          </p:sp>
          <p:sp>
            <p:nvSpPr>
              <p:cNvPr id="470" name="Oval 15">
                <a:extLst>
                  <a:ext uri="{FF2B5EF4-FFF2-40B4-BE49-F238E27FC236}">
                    <a16:creationId xmlns:a16="http://schemas.microsoft.com/office/drawing/2014/main" id="{D857ECD3-833E-E142-A513-65DB47A88B49}"/>
                  </a:ext>
                </a:extLst>
              </p:cNvPr>
              <p:cNvSpPr>
                <a:spLocks noChangeArrowheads="1"/>
              </p:cNvSpPr>
              <p:nvPr/>
            </p:nvSpPr>
            <p:spPr bwMode="auto">
              <a:xfrm>
                <a:off x="21141094" y="2737223"/>
                <a:ext cx="834331" cy="834331"/>
              </a:xfrm>
              <a:prstGeom prst="ellipse">
                <a:avLst/>
              </a:prstGeom>
              <a:grpFill/>
              <a:ln w="15875" cap="rnd">
                <a:solidFill>
                  <a:schemeClr val="tx1"/>
                </a:solidFill>
                <a:round/>
                <a:headEnd/>
                <a:tailEnd/>
              </a:ln>
              <a:extLst/>
            </p:spPr>
            <p:txBody>
              <a:bodyPr vert="horz" wrap="square" lIns="109728" tIns="54864" rIns="109728" bIns="54864" numCol="1" anchor="t" anchorCtr="0" compatLnSpc="1">
                <a:prstTxWarp prst="textNoShape">
                  <a:avLst/>
                </a:prstTxWarp>
              </a:bodyPr>
              <a:lstStyle/>
              <a:p>
                <a:endParaRPr lang="en-US" sz="2542"/>
              </a:p>
            </p:txBody>
          </p:sp>
          <p:sp>
            <p:nvSpPr>
              <p:cNvPr id="471" name="Oval 470">
                <a:extLst>
                  <a:ext uri="{FF2B5EF4-FFF2-40B4-BE49-F238E27FC236}">
                    <a16:creationId xmlns:a16="http://schemas.microsoft.com/office/drawing/2014/main" id="{05B34F44-1B3C-C744-B1DF-677B073A21B6}"/>
                  </a:ext>
                </a:extLst>
              </p:cNvPr>
              <p:cNvSpPr>
                <a:spLocks noChangeArrowheads="1"/>
              </p:cNvSpPr>
              <p:nvPr/>
            </p:nvSpPr>
            <p:spPr bwMode="auto">
              <a:xfrm>
                <a:off x="19744075" y="1391945"/>
                <a:ext cx="840799" cy="834331"/>
              </a:xfrm>
              <a:prstGeom prst="ellipse">
                <a:avLst/>
              </a:prstGeom>
              <a:grpFill/>
              <a:ln w="15875" cap="rnd">
                <a:solidFill>
                  <a:srgbClr val="049FC7"/>
                </a:solidFill>
                <a:round/>
                <a:headEnd/>
                <a:tailEnd/>
              </a:ln>
            </p:spPr>
            <p:txBody>
              <a:bodyPr vert="horz" wrap="square" lIns="109728" tIns="54864" rIns="109728" bIns="54864" numCol="1" anchor="t" anchorCtr="0" compatLnSpc="1">
                <a:prstTxWarp prst="textNoShape">
                  <a:avLst/>
                </a:prstTxWarp>
              </a:bodyPr>
              <a:lstStyle/>
              <a:p>
                <a:endParaRPr lang="en-US" sz="2542"/>
              </a:p>
            </p:txBody>
          </p:sp>
          <p:sp>
            <p:nvSpPr>
              <p:cNvPr id="472" name="Oval 471">
                <a:extLst>
                  <a:ext uri="{FF2B5EF4-FFF2-40B4-BE49-F238E27FC236}">
                    <a16:creationId xmlns:a16="http://schemas.microsoft.com/office/drawing/2014/main" id="{2113650A-A38E-6D4A-9EF8-4738AF0A1011}"/>
                  </a:ext>
                </a:extLst>
              </p:cNvPr>
              <p:cNvSpPr>
                <a:spLocks noChangeArrowheads="1"/>
              </p:cNvSpPr>
              <p:nvPr/>
            </p:nvSpPr>
            <p:spPr bwMode="auto">
              <a:xfrm>
                <a:off x="21134626" y="2737223"/>
                <a:ext cx="840799" cy="834331"/>
              </a:xfrm>
              <a:prstGeom prst="ellipse">
                <a:avLst/>
              </a:prstGeom>
              <a:grpFill/>
              <a:ln w="15875" cap="rnd">
                <a:solidFill>
                  <a:srgbClr val="049FC7"/>
                </a:solidFill>
                <a:round/>
                <a:headEnd/>
                <a:tailEnd/>
              </a:ln>
            </p:spPr>
            <p:txBody>
              <a:bodyPr vert="horz" wrap="square" lIns="109728" tIns="54864" rIns="109728" bIns="54864" numCol="1" anchor="t" anchorCtr="0" compatLnSpc="1">
                <a:prstTxWarp prst="textNoShape">
                  <a:avLst/>
                </a:prstTxWarp>
              </a:bodyPr>
              <a:lstStyle/>
              <a:p>
                <a:endParaRPr lang="en-US" sz="2542"/>
              </a:p>
            </p:txBody>
          </p:sp>
        </p:grpSp>
        <p:sp>
          <p:nvSpPr>
            <p:cNvPr id="463" name="Freeform 20">
              <a:extLst>
                <a:ext uri="{FF2B5EF4-FFF2-40B4-BE49-F238E27FC236}">
                  <a16:creationId xmlns:a16="http://schemas.microsoft.com/office/drawing/2014/main" id="{A4A5A129-44B1-2944-A1D9-0121FF695D27}"/>
                </a:ext>
              </a:extLst>
            </p:cNvPr>
            <p:cNvSpPr>
              <a:spLocks noEditPoints="1"/>
            </p:cNvSpPr>
            <p:nvPr/>
          </p:nvSpPr>
          <p:spPr bwMode="auto">
            <a:xfrm>
              <a:off x="3719580" y="1867476"/>
              <a:ext cx="457782" cy="512318"/>
            </a:xfrm>
            <a:custGeom>
              <a:avLst/>
              <a:gdLst>
                <a:gd name="T0" fmla="*/ 97 w 201"/>
                <a:gd name="T1" fmla="*/ 14 h 225"/>
                <a:gd name="T2" fmla="*/ 15 w 201"/>
                <a:gd name="T3" fmla="*/ 60 h 225"/>
                <a:gd name="T4" fmla="*/ 12 w 201"/>
                <a:gd name="T5" fmla="*/ 66 h 225"/>
                <a:gd name="T6" fmla="*/ 12 w 201"/>
                <a:gd name="T7" fmla="*/ 159 h 225"/>
                <a:gd name="T8" fmla="*/ 15 w 201"/>
                <a:gd name="T9" fmla="*/ 165 h 225"/>
                <a:gd name="T10" fmla="*/ 98 w 201"/>
                <a:gd name="T11" fmla="*/ 212 h 225"/>
                <a:gd name="T12" fmla="*/ 104 w 201"/>
                <a:gd name="T13" fmla="*/ 212 h 225"/>
                <a:gd name="T14" fmla="*/ 186 w 201"/>
                <a:gd name="T15" fmla="*/ 165 h 225"/>
                <a:gd name="T16" fmla="*/ 189 w 201"/>
                <a:gd name="T17" fmla="*/ 159 h 225"/>
                <a:gd name="T18" fmla="*/ 189 w 201"/>
                <a:gd name="T19" fmla="*/ 66 h 225"/>
                <a:gd name="T20" fmla="*/ 186 w 201"/>
                <a:gd name="T21" fmla="*/ 60 h 225"/>
                <a:gd name="T22" fmla="*/ 104 w 201"/>
                <a:gd name="T23" fmla="*/ 14 h 225"/>
                <a:gd name="T24" fmla="*/ 97 w 201"/>
                <a:gd name="T25" fmla="*/ 14 h 225"/>
                <a:gd name="T26" fmla="*/ 110 w 201"/>
                <a:gd name="T27" fmla="*/ 3 h 225"/>
                <a:gd name="T28" fmla="*/ 192 w 201"/>
                <a:gd name="T29" fmla="*/ 50 h 225"/>
                <a:gd name="T30" fmla="*/ 201 w 201"/>
                <a:gd name="T31" fmla="*/ 66 h 225"/>
                <a:gd name="T32" fmla="*/ 201 w 201"/>
                <a:gd name="T33" fmla="*/ 159 h 225"/>
                <a:gd name="T34" fmla="*/ 192 w 201"/>
                <a:gd name="T35" fmla="*/ 175 h 225"/>
                <a:gd name="T36" fmla="*/ 110 w 201"/>
                <a:gd name="T37" fmla="*/ 222 h 225"/>
                <a:gd name="T38" fmla="*/ 91 w 201"/>
                <a:gd name="T39" fmla="*/ 222 h 225"/>
                <a:gd name="T40" fmla="*/ 9 w 201"/>
                <a:gd name="T41" fmla="*/ 175 h 225"/>
                <a:gd name="T42" fmla="*/ 0 w 201"/>
                <a:gd name="T43" fmla="*/ 159 h 225"/>
                <a:gd name="T44" fmla="*/ 0 w 201"/>
                <a:gd name="T45" fmla="*/ 66 h 225"/>
                <a:gd name="T46" fmla="*/ 9 w 201"/>
                <a:gd name="T47" fmla="*/ 50 h 225"/>
                <a:gd name="T48" fmla="*/ 91 w 201"/>
                <a:gd name="T49" fmla="*/ 3 h 225"/>
                <a:gd name="T50" fmla="*/ 110 w 201"/>
                <a:gd name="T51" fmla="*/ 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5">
                  <a:moveTo>
                    <a:pt x="97" y="14"/>
                  </a:moveTo>
                  <a:cubicBezTo>
                    <a:pt x="15" y="60"/>
                    <a:pt x="15" y="60"/>
                    <a:pt x="15" y="60"/>
                  </a:cubicBezTo>
                  <a:cubicBezTo>
                    <a:pt x="14" y="61"/>
                    <a:pt x="12" y="64"/>
                    <a:pt x="12" y="66"/>
                  </a:cubicBezTo>
                  <a:cubicBezTo>
                    <a:pt x="12" y="159"/>
                    <a:pt x="12" y="159"/>
                    <a:pt x="12" y="159"/>
                  </a:cubicBezTo>
                  <a:cubicBezTo>
                    <a:pt x="12" y="161"/>
                    <a:pt x="14" y="164"/>
                    <a:pt x="15" y="165"/>
                  </a:cubicBezTo>
                  <a:cubicBezTo>
                    <a:pt x="98" y="212"/>
                    <a:pt x="98" y="212"/>
                    <a:pt x="98" y="212"/>
                  </a:cubicBezTo>
                  <a:cubicBezTo>
                    <a:pt x="99" y="213"/>
                    <a:pt x="102" y="213"/>
                    <a:pt x="104" y="212"/>
                  </a:cubicBezTo>
                  <a:cubicBezTo>
                    <a:pt x="186" y="165"/>
                    <a:pt x="186" y="165"/>
                    <a:pt x="186" y="165"/>
                  </a:cubicBezTo>
                  <a:cubicBezTo>
                    <a:pt x="188" y="164"/>
                    <a:pt x="189" y="161"/>
                    <a:pt x="189" y="159"/>
                  </a:cubicBezTo>
                  <a:cubicBezTo>
                    <a:pt x="189" y="66"/>
                    <a:pt x="189" y="66"/>
                    <a:pt x="189" y="66"/>
                  </a:cubicBezTo>
                  <a:cubicBezTo>
                    <a:pt x="189" y="64"/>
                    <a:pt x="188" y="61"/>
                    <a:pt x="186" y="60"/>
                  </a:cubicBezTo>
                  <a:cubicBezTo>
                    <a:pt x="104" y="14"/>
                    <a:pt x="104" y="14"/>
                    <a:pt x="104" y="14"/>
                  </a:cubicBezTo>
                  <a:cubicBezTo>
                    <a:pt x="102" y="13"/>
                    <a:pt x="99" y="13"/>
                    <a:pt x="97" y="14"/>
                  </a:cubicBezTo>
                  <a:close/>
                  <a:moveTo>
                    <a:pt x="110" y="3"/>
                  </a:moveTo>
                  <a:cubicBezTo>
                    <a:pt x="192" y="50"/>
                    <a:pt x="192" y="50"/>
                    <a:pt x="192" y="50"/>
                  </a:cubicBezTo>
                  <a:cubicBezTo>
                    <a:pt x="198" y="53"/>
                    <a:pt x="201" y="60"/>
                    <a:pt x="201" y="66"/>
                  </a:cubicBezTo>
                  <a:cubicBezTo>
                    <a:pt x="201" y="159"/>
                    <a:pt x="201" y="159"/>
                    <a:pt x="201" y="159"/>
                  </a:cubicBezTo>
                  <a:cubicBezTo>
                    <a:pt x="201" y="166"/>
                    <a:pt x="198" y="172"/>
                    <a:pt x="192" y="175"/>
                  </a:cubicBezTo>
                  <a:cubicBezTo>
                    <a:pt x="110" y="222"/>
                    <a:pt x="110" y="222"/>
                    <a:pt x="110" y="222"/>
                  </a:cubicBezTo>
                  <a:cubicBezTo>
                    <a:pt x="104" y="225"/>
                    <a:pt x="97" y="225"/>
                    <a:pt x="91" y="222"/>
                  </a:cubicBezTo>
                  <a:cubicBezTo>
                    <a:pt x="9" y="175"/>
                    <a:pt x="9" y="175"/>
                    <a:pt x="9" y="175"/>
                  </a:cubicBezTo>
                  <a:cubicBezTo>
                    <a:pt x="4" y="172"/>
                    <a:pt x="0" y="166"/>
                    <a:pt x="0" y="159"/>
                  </a:cubicBezTo>
                  <a:cubicBezTo>
                    <a:pt x="0" y="66"/>
                    <a:pt x="0" y="66"/>
                    <a:pt x="0" y="66"/>
                  </a:cubicBezTo>
                  <a:cubicBezTo>
                    <a:pt x="0" y="60"/>
                    <a:pt x="4" y="53"/>
                    <a:pt x="9" y="50"/>
                  </a:cubicBezTo>
                  <a:cubicBezTo>
                    <a:pt x="91" y="3"/>
                    <a:pt x="91" y="3"/>
                    <a:pt x="91" y="3"/>
                  </a:cubicBezTo>
                  <a:cubicBezTo>
                    <a:pt x="97" y="0"/>
                    <a:pt x="105" y="0"/>
                    <a:pt x="110" y="3"/>
                  </a:cubicBezTo>
                  <a:close/>
                </a:path>
              </a:pathLst>
            </a:custGeom>
            <a:solidFill>
              <a:srgbClr val="049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1320"/>
            </a:p>
          </p:txBody>
        </p:sp>
      </p:grpSp>
    </p:spTree>
    <p:extLst>
      <p:ext uri="{BB962C8B-B14F-4D97-AF65-F5344CB8AC3E}">
        <p14:creationId xmlns:p14="http://schemas.microsoft.com/office/powerpoint/2010/main" val="195304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8FCA-381D-8942-92D3-FACD8ADD09FA}"/>
              </a:ext>
            </a:extLst>
          </p:cNvPr>
          <p:cNvSpPr>
            <a:spLocks noGrp="1"/>
          </p:cNvSpPr>
          <p:nvPr>
            <p:ph type="title"/>
          </p:nvPr>
        </p:nvSpPr>
        <p:spPr/>
        <p:txBody>
          <a:bodyPr/>
          <a:lstStyle/>
          <a:p>
            <a:r>
              <a:rPr lang="en-US" dirty="0"/>
              <a:t>Lab Information</a:t>
            </a:r>
          </a:p>
        </p:txBody>
      </p:sp>
      <p:sp>
        <p:nvSpPr>
          <p:cNvPr id="3" name="Content Placeholder 2">
            <a:extLst>
              <a:ext uri="{FF2B5EF4-FFF2-40B4-BE49-F238E27FC236}">
                <a16:creationId xmlns:a16="http://schemas.microsoft.com/office/drawing/2014/main" id="{C72CD1C4-8214-F143-B3B7-9C131DC42A1C}"/>
              </a:ext>
            </a:extLst>
          </p:cNvPr>
          <p:cNvSpPr>
            <a:spLocks noGrp="1"/>
          </p:cNvSpPr>
          <p:nvPr>
            <p:ph idx="1"/>
          </p:nvPr>
        </p:nvSpPr>
        <p:spPr>
          <a:xfrm>
            <a:off x="323088" y="1736297"/>
            <a:ext cx="13984225" cy="5909310"/>
          </a:xfrm>
        </p:spPr>
        <p:txBody>
          <a:bodyPr/>
          <a:lstStyle/>
          <a:p>
            <a:r>
              <a:rPr lang="en-US" dirty="0"/>
              <a:t>You have been tasked with provisioning and managing Millions of smart home speakers globally and have decided to run a POC of AWS Device Management</a:t>
            </a:r>
          </a:p>
          <a:p>
            <a:endParaRPr lang="en-US" dirty="0"/>
          </a:p>
          <a:p>
            <a:pPr marL="457200" indent="-457200">
              <a:buFont typeface="Arial" panose="020B0604020202020204" pitchFamily="34" charset="0"/>
              <a:buChar char="•"/>
            </a:pPr>
            <a:r>
              <a:rPr lang="en-US" sz="2000" dirty="0"/>
              <a:t>You are going to start by testing bulk provisioning capabilities and getting things created with appropriate certificates and policies</a:t>
            </a:r>
          </a:p>
          <a:p>
            <a:endParaRPr lang="en-US" sz="2000" dirty="0"/>
          </a:p>
          <a:p>
            <a:pPr marL="457200" indent="-457200">
              <a:buFont typeface="Arial" panose="020B0604020202020204" pitchFamily="34" charset="0"/>
              <a:buChar char="•"/>
            </a:pPr>
            <a:r>
              <a:rPr lang="en-US" sz="2000" dirty="0"/>
              <a:t>As devices come onboard, you will use device jobs to run an update to enable a new music service</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You will then enable indexing on the devices/shadows and begin to review what is playing on the devices. Then do a search across the fleet</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You want to create a group for devices that need troubleshooting where you can turn on verbose logging for the device</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5459353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08FCA-381D-8942-92D3-FACD8ADD09FA}"/>
              </a:ext>
            </a:extLst>
          </p:cNvPr>
          <p:cNvSpPr>
            <a:spLocks noGrp="1"/>
          </p:cNvSpPr>
          <p:nvPr>
            <p:ph type="title"/>
          </p:nvPr>
        </p:nvSpPr>
        <p:spPr/>
        <p:txBody>
          <a:bodyPr/>
          <a:lstStyle/>
          <a:p>
            <a:r>
              <a:rPr lang="en-US" dirty="0"/>
              <a:t>Lab Materials</a:t>
            </a:r>
          </a:p>
        </p:txBody>
      </p:sp>
      <p:sp>
        <p:nvSpPr>
          <p:cNvPr id="3" name="Content Placeholder 2">
            <a:extLst>
              <a:ext uri="{FF2B5EF4-FFF2-40B4-BE49-F238E27FC236}">
                <a16:creationId xmlns:a16="http://schemas.microsoft.com/office/drawing/2014/main" id="{C72CD1C4-8214-F143-B3B7-9C131DC42A1C}"/>
              </a:ext>
            </a:extLst>
          </p:cNvPr>
          <p:cNvSpPr>
            <a:spLocks noGrp="1"/>
          </p:cNvSpPr>
          <p:nvPr>
            <p:ph idx="1"/>
          </p:nvPr>
        </p:nvSpPr>
        <p:spPr>
          <a:xfrm>
            <a:off x="2012741" y="2730210"/>
            <a:ext cx="11385207" cy="3083921"/>
          </a:xfrm>
        </p:spPr>
        <p:txBody>
          <a:bodyPr/>
          <a:lstStyle/>
          <a:p>
            <a:r>
              <a:rPr lang="en-US" sz="4000" dirty="0"/>
              <a:t>Located on </a:t>
            </a:r>
            <a:r>
              <a:rPr lang="en-US" sz="4000" dirty="0" err="1"/>
              <a:t>awspete</a:t>
            </a:r>
            <a:r>
              <a:rPr lang="en-US" sz="4000" dirty="0"/>
              <a:t> </a:t>
            </a:r>
            <a:r>
              <a:rPr lang="en-US" sz="4000" dirty="0" err="1"/>
              <a:t>Github</a:t>
            </a:r>
            <a:r>
              <a:rPr lang="en-US" sz="4000" dirty="0"/>
              <a:t> repository:</a:t>
            </a:r>
          </a:p>
          <a:p>
            <a:endParaRPr lang="en-US" dirty="0"/>
          </a:p>
          <a:p>
            <a:r>
              <a:rPr lang="en-US" sz="4400" dirty="0">
                <a:hlinkClick r:id="rId2"/>
              </a:rPr>
              <a:t>https://github.com/awspete/awsiot</a:t>
            </a:r>
            <a:endParaRPr lang="en-US" sz="4400" dirty="0"/>
          </a:p>
          <a:p>
            <a:endParaRPr lang="en-US" sz="2800" dirty="0"/>
          </a:p>
          <a:p>
            <a:endParaRPr lang="en-US" sz="2800" dirty="0"/>
          </a:p>
        </p:txBody>
      </p:sp>
    </p:spTree>
    <p:extLst>
      <p:ext uri="{BB962C8B-B14F-4D97-AF65-F5344CB8AC3E}">
        <p14:creationId xmlns:p14="http://schemas.microsoft.com/office/powerpoint/2010/main" val="32707579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10F38-2636-4CED-A3FB-F0E2990384F9}"/>
              </a:ext>
            </a:extLst>
          </p:cNvPr>
          <p:cNvSpPr>
            <a:spLocks noGrp="1"/>
          </p:cNvSpPr>
          <p:nvPr>
            <p:ph type="body" sz="quarter" idx="14"/>
          </p:nvPr>
        </p:nvSpPr>
        <p:spPr/>
        <p:txBody>
          <a:bodyPr/>
          <a:lstStyle/>
          <a:p>
            <a:r>
              <a:rPr lang="en-US" dirty="0"/>
              <a:t>Pete Buonora</a:t>
            </a:r>
          </a:p>
          <a:p>
            <a:r>
              <a:rPr lang="en-US" dirty="0" err="1"/>
              <a:t>pbuonora@amazon.com</a:t>
            </a:r>
            <a:endParaRPr lang="en-US" dirty="0"/>
          </a:p>
        </p:txBody>
      </p:sp>
    </p:spTree>
    <p:extLst>
      <p:ext uri="{BB962C8B-B14F-4D97-AF65-F5344CB8AC3E}">
        <p14:creationId xmlns:p14="http://schemas.microsoft.com/office/powerpoint/2010/main" val="25764919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575849"/>
      </p:ext>
    </p:extLst>
  </p:cSld>
  <p:clrMapOvr>
    <a:masterClrMapping/>
  </p:clrMapOvr>
  <p:transition>
    <p:fade/>
  </p:transition>
</p:sld>
</file>

<file path=ppt/theme/theme1.xml><?xml version="1.0" encoding="utf-8"?>
<a:theme xmlns:a="http://schemas.openxmlformats.org/drawingml/2006/main" name="4-05665_ReInvent_2018_Template_Light">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 2018 template_16x9_light.potx" id="{E2BE24CE-0B0D-43A8-9BAF-2178801C7488}" vid="{E1C27F3D-144E-46CB-B0A4-59CBB5BA92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ReInvent 2018 template_16x9_light (1)</Template>
  <TotalTime>17921</TotalTime>
  <Words>455</Words>
  <Application>Microsoft Macintosh PowerPoint</Application>
  <PresentationFormat>Custom</PresentationFormat>
  <Paragraphs>65</Paragraphs>
  <Slides>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Amazon Ember</vt:lpstr>
      <vt:lpstr>Amazon Ember Light</vt:lpstr>
      <vt:lpstr>Arial</vt:lpstr>
      <vt:lpstr>Arial Black</vt:lpstr>
      <vt:lpstr>Calibri</vt:lpstr>
      <vt:lpstr>Helvetica Neue</vt:lpstr>
      <vt:lpstr>Lucida Console</vt:lpstr>
      <vt:lpstr>Segoe UI</vt:lpstr>
      <vt:lpstr>4-05665_ReInvent_2018_Template_Light</vt:lpstr>
      <vt:lpstr>PowerPoint Presentation</vt:lpstr>
      <vt:lpstr>Manage Your IoT Device Lifecycle with AWS IoT Device Management</vt:lpstr>
      <vt:lpstr>Goal for this Builder Session</vt:lpstr>
      <vt:lpstr>PowerPoint Presentation</vt:lpstr>
      <vt:lpstr>PowerPoint Presentation</vt:lpstr>
      <vt:lpstr>Lab Information</vt:lpstr>
      <vt:lpstr>Lab Materials</vt:lpstr>
      <vt:lpstr>PowerPoint Presentation</vt:lpstr>
      <vt:lpstr>PowerPoint Presentation</vt:lpstr>
    </vt:vector>
  </TitlesOfParts>
  <Company>Wellington Management Company, LLP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Mazzola, Colin L.</dc:creator>
  <cp:keywords>ReInvent 2018</cp:keywords>
  <cp:lastModifiedBy>Microsoft Office User</cp:lastModifiedBy>
  <cp:revision>63</cp:revision>
  <dcterms:created xsi:type="dcterms:W3CDTF">2018-09-25T17:11:11Z</dcterms:created>
  <dcterms:modified xsi:type="dcterms:W3CDTF">2018-11-26T17:14:00Z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